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77" r:id="rId2"/>
    <p:sldId id="324" r:id="rId3"/>
    <p:sldId id="280" r:id="rId4"/>
    <p:sldId id="281" r:id="rId5"/>
    <p:sldId id="282" r:id="rId6"/>
    <p:sldId id="283" r:id="rId7"/>
    <p:sldId id="284" r:id="rId8"/>
    <p:sldId id="285" r:id="rId9"/>
    <p:sldId id="286" r:id="rId10"/>
    <p:sldId id="287" r:id="rId11"/>
    <p:sldId id="322" r:id="rId12"/>
    <p:sldId id="323" r:id="rId13"/>
    <p:sldId id="312" r:id="rId14"/>
    <p:sldId id="314" r:id="rId15"/>
    <p:sldId id="318" r:id="rId16"/>
    <p:sldId id="319" r:id="rId17"/>
    <p:sldId id="315" r:id="rId18"/>
    <p:sldId id="316" r:id="rId19"/>
    <p:sldId id="320" r:id="rId20"/>
    <p:sldId id="304" r:id="rId21"/>
    <p:sldId id="279" r:id="rId22"/>
    <p:sldId id="307" r:id="rId23"/>
    <p:sldId id="308" r:id="rId24"/>
    <p:sldId id="311" r:id="rId25"/>
    <p:sldId id="289" r:id="rId26"/>
    <p:sldId id="291" r:id="rId27"/>
    <p:sldId id="292" r:id="rId28"/>
    <p:sldId id="293" r:id="rId29"/>
    <p:sldId id="294" r:id="rId30"/>
    <p:sldId id="295" r:id="rId31"/>
    <p:sldId id="296" r:id="rId32"/>
    <p:sldId id="297" r:id="rId33"/>
    <p:sldId id="298" r:id="rId34"/>
    <p:sldId id="299" r:id="rId35"/>
    <p:sldId id="300" r:id="rId36"/>
    <p:sldId id="301" r:id="rId37"/>
    <p:sldId id="302" r:id="rId38"/>
    <p:sldId id="303"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DAF1D3A-3497-4F6B-A3C5-8AA0F379B9B6}">
          <p14:sldIdLst>
            <p14:sldId id="277"/>
            <p14:sldId id="324"/>
            <p14:sldId id="280"/>
            <p14:sldId id="281"/>
            <p14:sldId id="282"/>
            <p14:sldId id="283"/>
            <p14:sldId id="284"/>
            <p14:sldId id="285"/>
            <p14:sldId id="286"/>
            <p14:sldId id="287"/>
            <p14:sldId id="322"/>
            <p14:sldId id="323"/>
            <p14:sldId id="312"/>
            <p14:sldId id="314"/>
            <p14:sldId id="318"/>
            <p14:sldId id="319"/>
            <p14:sldId id="315"/>
            <p14:sldId id="316"/>
            <p14:sldId id="320"/>
            <p14:sldId id="304"/>
            <p14:sldId id="279"/>
            <p14:sldId id="307"/>
            <p14:sldId id="308"/>
            <p14:sldId id="311"/>
          </p14:sldIdLst>
        </p14:section>
        <p14:section name="Untitled Section" id="{1DD9C29A-DD35-4A23-A28D-E7194057ED06}">
          <p14:sldIdLst>
            <p14:sldId id="289"/>
            <p14:sldId id="291"/>
            <p14:sldId id="292"/>
            <p14:sldId id="293"/>
            <p14:sldId id="294"/>
            <p14:sldId id="295"/>
            <p14:sldId id="296"/>
            <p14:sldId id="297"/>
            <p14:sldId id="298"/>
            <p14:sldId id="299"/>
            <p14:sldId id="300"/>
            <p14:sldId id="301"/>
            <p14:sldId id="302"/>
            <p14:sldId id="30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09" autoAdjust="0"/>
    <p:restoredTop sz="93250" autoAdjust="0"/>
  </p:normalViewPr>
  <p:slideViewPr>
    <p:cSldViewPr>
      <p:cViewPr>
        <p:scale>
          <a:sx n="76" d="100"/>
          <a:sy n="76" d="100"/>
        </p:scale>
        <p:origin x="-1134" y="-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0B4A8A-87C0-4390-B472-32B6BDB9F488}" type="datetimeFigureOut">
              <a:rPr lang="en-US" smtClean="0"/>
              <a:pPr/>
              <a:t>2/3/2015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FDBAB1-E9C1-4718-8F26-20148F67C3A9}" type="slidenum">
              <a:rPr lang="en-US" smtClean="0"/>
              <a:pPr/>
              <a:t>‹#›</a:t>
            </a:fld>
            <a:endParaRPr lang="en-US"/>
          </a:p>
        </p:txBody>
      </p:sp>
    </p:spTree>
    <p:extLst>
      <p:ext uri="{BB962C8B-B14F-4D97-AF65-F5344CB8AC3E}">
        <p14:creationId xmlns:p14="http://schemas.microsoft.com/office/powerpoint/2010/main" val="1359043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870158A-37AC-4562-9A48-0B1B421AF33B}" type="slidenum">
              <a:rPr lang="en-US" altLang="en-US" smtClean="0">
                <a:solidFill>
                  <a:srgbClr val="000000"/>
                </a:solidFill>
              </a:rPr>
              <a:pPr eaLnBrk="1" hangingPunct="1"/>
              <a:t>17</a:t>
            </a:fld>
            <a:endParaRPr lang="en-US" altLang="en-US" smtClean="0">
              <a:solidFill>
                <a:srgbClr val="000000"/>
              </a:solidFill>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en-GB" alt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870158A-37AC-4562-9A48-0B1B421AF33B}" type="slidenum">
              <a:rPr lang="en-US" altLang="en-US" smtClean="0">
                <a:solidFill>
                  <a:srgbClr val="000000"/>
                </a:solidFill>
              </a:rPr>
              <a:pPr eaLnBrk="1" hangingPunct="1"/>
              <a:t>18</a:t>
            </a:fld>
            <a:endParaRPr lang="en-US" altLang="en-US" smtClean="0">
              <a:solidFill>
                <a:srgbClr val="000000"/>
              </a:solidFill>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en-GB" alt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63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defRPr/>
            </a:pPr>
            <a:fld id="{9B1E71B8-EB0F-4C18-B977-1709EAD6781D}" type="slidenum">
              <a:rPr lang="en-US" smtClean="0">
                <a:latin typeface="Calibri" pitchFamily="34" charset="0"/>
              </a:rPr>
              <a:pPr fontAlgn="base">
                <a:spcBef>
                  <a:spcPct val="0"/>
                </a:spcBef>
                <a:spcAft>
                  <a:spcPct val="0"/>
                </a:spcAft>
                <a:defRPr/>
              </a:pPr>
              <a:t>22</a:t>
            </a:fld>
            <a:endParaRPr lang="en-US" smtClean="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63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defRPr/>
            </a:pPr>
            <a:fld id="{9B1E71B8-EB0F-4C18-B977-1709EAD6781D}" type="slidenum">
              <a:rPr lang="en-US" smtClean="0">
                <a:latin typeface="Calibri" pitchFamily="34" charset="0"/>
              </a:rPr>
              <a:pPr fontAlgn="base">
                <a:spcBef>
                  <a:spcPct val="0"/>
                </a:spcBef>
                <a:spcAft>
                  <a:spcPct val="0"/>
                </a:spcAft>
                <a:defRPr/>
              </a:pPr>
              <a:t>23</a:t>
            </a:fld>
            <a:endParaRPr lang="en-US"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1998C55-09D1-4C2D-8108-B0640AE4B349}" type="datetimeFigureOut">
              <a:rPr lang="en-US" smtClean="0"/>
              <a:pPr/>
              <a:t>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B6271D-7A62-4845-AEA6-E2169D9C394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998C55-09D1-4C2D-8108-B0640AE4B349}" type="datetimeFigureOut">
              <a:rPr lang="en-US" smtClean="0"/>
              <a:pPr/>
              <a:t>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B6271D-7A62-4845-AEA6-E2169D9C394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998C55-09D1-4C2D-8108-B0640AE4B349}" type="datetimeFigureOut">
              <a:rPr lang="en-US" smtClean="0"/>
              <a:pPr/>
              <a:t>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B6271D-7A62-4845-AEA6-E2169D9C394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endParaRPr lang="en-US"/>
          </a:p>
        </p:txBody>
      </p:sp>
      <p:sp>
        <p:nvSpPr>
          <p:cNvPr id="4" name="Date Placeholder 3"/>
          <p:cNvSpPr>
            <a:spLocks noGrp="1"/>
          </p:cNvSpPr>
          <p:nvPr>
            <p:ph type="dt" sz="half" idx="10"/>
          </p:nvPr>
        </p:nvSpPr>
        <p:spPr>
          <a:xfrm>
            <a:off x="457200" y="6243638"/>
            <a:ext cx="21336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3638"/>
            <a:ext cx="2133600" cy="457200"/>
          </a:xfrm>
        </p:spPr>
        <p:txBody>
          <a:bodyPr/>
          <a:lstStyle>
            <a:lvl1pPr>
              <a:defRPr/>
            </a:lvl1pPr>
          </a:lstStyle>
          <a:p>
            <a:fld id="{406704CC-06A7-42B0-A088-10314FFF970B}" type="slidenum">
              <a:rPr lang="en-US"/>
              <a:pPr/>
              <a:t>‹#›</a:t>
            </a:fld>
            <a:endParaRPr lang="en-US"/>
          </a:p>
        </p:txBody>
      </p:sp>
    </p:spTree>
    <p:extLst>
      <p:ext uri="{BB962C8B-B14F-4D97-AF65-F5344CB8AC3E}">
        <p14:creationId xmlns:p14="http://schemas.microsoft.com/office/powerpoint/2010/main" val="1685318640"/>
      </p:ext>
    </p:extLst>
  </p:cSld>
  <p:clrMapOvr>
    <a:masterClrMapping/>
  </p:clrMapOvr>
  <p:transition>
    <p:wedg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êu đề và biểu đồ">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4638"/>
            <a:ext cx="8229600" cy="1143000"/>
          </a:xfrm>
        </p:spPr>
        <p:txBody>
          <a:bodyPr/>
          <a:lstStyle/>
          <a:p>
            <a:r>
              <a:rPr lang="vi-VN" smtClean="0"/>
              <a:t>Bấm &amp; sửa kiểu tiêu đề</a:t>
            </a:r>
            <a:endParaRPr lang="en-US"/>
          </a:p>
        </p:txBody>
      </p:sp>
      <p:sp>
        <p:nvSpPr>
          <p:cNvPr id="3" name="Chỗ dành sẵn cho Biểu đồ 2"/>
          <p:cNvSpPr>
            <a:spLocks noGrp="1"/>
          </p:cNvSpPr>
          <p:nvPr>
            <p:ph type="chart" idx="1"/>
          </p:nvPr>
        </p:nvSpPr>
        <p:spPr>
          <a:xfrm>
            <a:off x="457200" y="1600200"/>
            <a:ext cx="8229600" cy="37004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230F21A-B8FB-4997-B5B4-97A34A937E09}" type="slidenum">
              <a:rPr lang="en-US"/>
              <a:pPr>
                <a:defRPr/>
              </a:pPr>
              <a:t>‹#›</a:t>
            </a:fld>
            <a:endParaRPr lang="en-US"/>
          </a:p>
        </p:txBody>
      </p:sp>
    </p:spTree>
    <p:extLst>
      <p:ext uri="{BB962C8B-B14F-4D97-AF65-F5344CB8AC3E}">
        <p14:creationId xmlns:p14="http://schemas.microsoft.com/office/powerpoint/2010/main" val="414804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998C55-09D1-4C2D-8108-B0640AE4B349}" type="datetimeFigureOut">
              <a:rPr lang="en-US" smtClean="0"/>
              <a:pPr/>
              <a:t>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B6271D-7A62-4845-AEA6-E2169D9C394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998C55-09D1-4C2D-8108-B0640AE4B349}" type="datetimeFigureOut">
              <a:rPr lang="en-US" smtClean="0"/>
              <a:pPr/>
              <a:t>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B6271D-7A62-4845-AEA6-E2169D9C394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998C55-09D1-4C2D-8108-B0640AE4B349}" type="datetimeFigureOut">
              <a:rPr lang="en-US" smtClean="0"/>
              <a:pPr/>
              <a:t>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B6271D-7A62-4845-AEA6-E2169D9C394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998C55-09D1-4C2D-8108-B0640AE4B349}" type="datetimeFigureOut">
              <a:rPr lang="en-US" smtClean="0"/>
              <a:pPr/>
              <a:t>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B6271D-7A62-4845-AEA6-E2169D9C394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998C55-09D1-4C2D-8108-B0640AE4B349}" type="datetimeFigureOut">
              <a:rPr lang="en-US" smtClean="0"/>
              <a:pPr/>
              <a:t>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B6271D-7A62-4845-AEA6-E2169D9C394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998C55-09D1-4C2D-8108-B0640AE4B349}" type="datetimeFigureOut">
              <a:rPr lang="en-US" smtClean="0"/>
              <a:pPr/>
              <a:t>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B6271D-7A62-4845-AEA6-E2169D9C394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998C55-09D1-4C2D-8108-B0640AE4B349}" type="datetimeFigureOut">
              <a:rPr lang="en-US" smtClean="0"/>
              <a:pPr/>
              <a:t>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B6271D-7A62-4845-AEA6-E2169D9C394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998C55-09D1-4C2D-8108-B0640AE4B349}" type="datetimeFigureOut">
              <a:rPr lang="en-US" smtClean="0"/>
              <a:pPr/>
              <a:t>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B6271D-7A62-4845-AEA6-E2169D9C394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998C55-09D1-4C2D-8108-B0640AE4B349}" type="datetimeFigureOut">
              <a:rPr lang="en-US" smtClean="0"/>
              <a:pPr/>
              <a:t>2/3/2015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B6271D-7A62-4845-AEA6-E2169D9C394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infitt.org/"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240"/>
            <a:ext cx="9144000" cy="6884480"/>
          </a:xfrm>
          <a:prstGeom prst="rect">
            <a:avLst/>
          </a:prstGeom>
        </p:spPr>
      </p:pic>
      <p:sp>
        <p:nvSpPr>
          <p:cNvPr id="4" name="Rectangle 3"/>
          <p:cNvSpPr/>
          <p:nvPr/>
        </p:nvSpPr>
        <p:spPr>
          <a:xfrm>
            <a:off x="2335028" y="2067498"/>
            <a:ext cx="4653771"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Nhóm</a:t>
            </a: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5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Mắt</a:t>
            </a: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5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Híp</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TextBox 4"/>
          <p:cNvSpPr txBox="1"/>
          <p:nvPr/>
        </p:nvSpPr>
        <p:spPr>
          <a:xfrm>
            <a:off x="2483768" y="3140968"/>
            <a:ext cx="4523164" cy="2246769"/>
          </a:xfrm>
          <a:prstGeom prst="rect">
            <a:avLst/>
          </a:prstGeom>
          <a:noFill/>
        </p:spPr>
        <p:txBody>
          <a:bodyPr wrap="square" rtlCol="0">
            <a:spAutoFit/>
          </a:bodyPr>
          <a:lstStyle/>
          <a:p>
            <a:pPr marL="342900" indent="-342900">
              <a:buAutoNum type="arabicPeriod"/>
            </a:pPr>
            <a:r>
              <a:rPr lang="en-US" sz="2800" dirty="0" smtClean="0">
                <a:solidFill>
                  <a:schemeClr val="bg1">
                    <a:lumMod val="95000"/>
                  </a:schemeClr>
                </a:solidFill>
                <a:latin typeface="Times New Roman" panose="02020603050405020304" pitchFamily="18" charset="0"/>
                <a:cs typeface="Times New Roman" panose="02020603050405020304" pitchFamily="18" charset="0"/>
              </a:rPr>
              <a:t>Phan </a:t>
            </a:r>
            <a:r>
              <a:rPr lang="en-US" sz="2800" dirty="0" err="1" smtClean="0">
                <a:solidFill>
                  <a:schemeClr val="bg1">
                    <a:lumMod val="95000"/>
                  </a:schemeClr>
                </a:solidFill>
                <a:latin typeface="Times New Roman" panose="02020603050405020304" pitchFamily="18" charset="0"/>
                <a:cs typeface="Times New Roman" panose="02020603050405020304" pitchFamily="18" charset="0"/>
              </a:rPr>
              <a:t>Châu</a:t>
            </a:r>
            <a:r>
              <a:rPr lang="en-US" sz="2800" dirty="0" smtClean="0">
                <a:solidFill>
                  <a:schemeClr val="bg1">
                    <a:lumMod val="95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95000"/>
                  </a:schemeClr>
                </a:solidFill>
                <a:latin typeface="Times New Roman" panose="02020603050405020304" pitchFamily="18" charset="0"/>
                <a:cs typeface="Times New Roman" panose="02020603050405020304" pitchFamily="18" charset="0"/>
              </a:rPr>
              <a:t>Thông</a:t>
            </a:r>
            <a:endParaRPr lang="en-US" sz="2800" dirty="0" smtClean="0">
              <a:solidFill>
                <a:schemeClr val="bg1">
                  <a:lumMod val="95000"/>
                </a:schemeClr>
              </a:solidFill>
              <a:latin typeface="Times New Roman" panose="02020603050405020304" pitchFamily="18" charset="0"/>
              <a:cs typeface="Times New Roman" panose="02020603050405020304" pitchFamily="18" charset="0"/>
            </a:endParaRPr>
          </a:p>
          <a:p>
            <a:pPr marL="342900" indent="-342900">
              <a:buAutoNum type="arabicPeriod"/>
            </a:pPr>
            <a:r>
              <a:rPr lang="en-US" sz="2800" dirty="0" err="1" smtClean="0">
                <a:solidFill>
                  <a:schemeClr val="bg1">
                    <a:lumMod val="95000"/>
                  </a:schemeClr>
                </a:solidFill>
                <a:latin typeface="Times New Roman" panose="02020603050405020304" pitchFamily="18" charset="0"/>
                <a:cs typeface="Times New Roman" panose="02020603050405020304" pitchFamily="18" charset="0"/>
              </a:rPr>
              <a:t>Huỳnh</a:t>
            </a:r>
            <a:r>
              <a:rPr lang="en-US" sz="2800" dirty="0" smtClean="0">
                <a:solidFill>
                  <a:schemeClr val="bg1">
                    <a:lumMod val="95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95000"/>
                  </a:schemeClr>
                </a:solidFill>
                <a:latin typeface="Times New Roman" panose="02020603050405020304" pitchFamily="18" charset="0"/>
                <a:cs typeface="Times New Roman" panose="02020603050405020304" pitchFamily="18" charset="0"/>
              </a:rPr>
              <a:t>Đức</a:t>
            </a:r>
            <a:r>
              <a:rPr lang="en-US" sz="2800" dirty="0" smtClean="0">
                <a:solidFill>
                  <a:schemeClr val="bg1">
                    <a:lumMod val="95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95000"/>
                  </a:schemeClr>
                </a:solidFill>
                <a:latin typeface="Times New Roman" panose="02020603050405020304" pitchFamily="18" charset="0"/>
                <a:cs typeface="Times New Roman" panose="02020603050405020304" pitchFamily="18" charset="0"/>
              </a:rPr>
              <a:t>Khánh</a:t>
            </a:r>
            <a:r>
              <a:rPr lang="en-US" sz="2800" dirty="0" smtClean="0">
                <a:solidFill>
                  <a:schemeClr val="bg1">
                    <a:lumMod val="95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95000"/>
                  </a:schemeClr>
                </a:solidFill>
                <a:latin typeface="Times New Roman" panose="02020603050405020304" pitchFamily="18" charset="0"/>
                <a:cs typeface="Times New Roman" panose="02020603050405020304" pitchFamily="18" charset="0"/>
              </a:rPr>
              <a:t>Hưng</a:t>
            </a:r>
            <a:endParaRPr lang="en-US" sz="2800" dirty="0" smtClean="0">
              <a:solidFill>
                <a:schemeClr val="bg1">
                  <a:lumMod val="95000"/>
                </a:schemeClr>
              </a:solidFill>
              <a:latin typeface="Times New Roman" panose="02020603050405020304" pitchFamily="18" charset="0"/>
              <a:cs typeface="Times New Roman" panose="02020603050405020304" pitchFamily="18" charset="0"/>
            </a:endParaRPr>
          </a:p>
          <a:p>
            <a:pPr marL="342900" indent="-342900">
              <a:buAutoNum type="arabicPeriod"/>
            </a:pPr>
            <a:r>
              <a:rPr lang="en-US" sz="2800" dirty="0" smtClean="0">
                <a:solidFill>
                  <a:schemeClr val="bg1">
                    <a:lumMod val="95000"/>
                  </a:schemeClr>
                </a:solidFill>
                <a:latin typeface="Times New Roman" panose="02020603050405020304" pitchFamily="18" charset="0"/>
                <a:cs typeface="Times New Roman" panose="02020603050405020304" pitchFamily="18" charset="0"/>
              </a:rPr>
              <a:t>Cao </a:t>
            </a:r>
            <a:r>
              <a:rPr lang="en-US" sz="2800" dirty="0" err="1" smtClean="0">
                <a:solidFill>
                  <a:schemeClr val="bg1">
                    <a:lumMod val="95000"/>
                  </a:schemeClr>
                </a:solidFill>
                <a:latin typeface="Times New Roman" panose="02020603050405020304" pitchFamily="18" charset="0"/>
                <a:cs typeface="Times New Roman" panose="02020603050405020304" pitchFamily="18" charset="0"/>
              </a:rPr>
              <a:t>Nữ</a:t>
            </a:r>
            <a:r>
              <a:rPr lang="en-US" sz="2800" dirty="0" smtClean="0">
                <a:solidFill>
                  <a:schemeClr val="bg1">
                    <a:lumMod val="95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95000"/>
                  </a:schemeClr>
                </a:solidFill>
                <a:latin typeface="Times New Roman" panose="02020603050405020304" pitchFamily="18" charset="0"/>
                <a:cs typeface="Times New Roman" panose="02020603050405020304" pitchFamily="18" charset="0"/>
              </a:rPr>
              <a:t>Hoàng</a:t>
            </a:r>
            <a:r>
              <a:rPr lang="en-US" sz="2800" dirty="0" smtClean="0">
                <a:solidFill>
                  <a:schemeClr val="bg1">
                    <a:lumMod val="95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95000"/>
                  </a:schemeClr>
                </a:solidFill>
                <a:latin typeface="Times New Roman" panose="02020603050405020304" pitchFamily="18" charset="0"/>
                <a:cs typeface="Times New Roman" panose="02020603050405020304" pitchFamily="18" charset="0"/>
              </a:rPr>
              <a:t>Phương</a:t>
            </a:r>
            <a:r>
              <a:rPr lang="en-US" sz="2800" dirty="0" smtClean="0">
                <a:solidFill>
                  <a:schemeClr val="bg1">
                    <a:lumMod val="95000"/>
                  </a:schemeClr>
                </a:solidFill>
                <a:latin typeface="Times New Roman" panose="02020603050405020304" pitchFamily="18" charset="0"/>
                <a:cs typeface="Times New Roman" panose="02020603050405020304" pitchFamily="18" charset="0"/>
              </a:rPr>
              <a:t> Ly</a:t>
            </a:r>
          </a:p>
          <a:p>
            <a:pPr marL="342900" indent="-342900">
              <a:buAutoNum type="arabicPeriod"/>
            </a:pPr>
            <a:r>
              <a:rPr lang="en-US" sz="2800" dirty="0" err="1" smtClean="0">
                <a:solidFill>
                  <a:schemeClr val="bg1">
                    <a:lumMod val="95000"/>
                  </a:schemeClr>
                </a:solidFill>
                <a:latin typeface="Times New Roman" panose="02020603050405020304" pitchFamily="18" charset="0"/>
                <a:cs typeface="Times New Roman" panose="02020603050405020304" pitchFamily="18" charset="0"/>
              </a:rPr>
              <a:t>Lê</a:t>
            </a:r>
            <a:r>
              <a:rPr lang="en-US" sz="2800" dirty="0" smtClean="0">
                <a:solidFill>
                  <a:schemeClr val="bg1">
                    <a:lumMod val="95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95000"/>
                  </a:schemeClr>
                </a:solidFill>
                <a:latin typeface="Times New Roman" panose="02020603050405020304" pitchFamily="18" charset="0"/>
                <a:cs typeface="Times New Roman" panose="02020603050405020304" pitchFamily="18" charset="0"/>
              </a:rPr>
              <a:t>Huỳnh</a:t>
            </a:r>
            <a:r>
              <a:rPr lang="en-US" sz="2800" dirty="0" smtClean="0">
                <a:solidFill>
                  <a:schemeClr val="bg1">
                    <a:lumMod val="95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95000"/>
                  </a:schemeClr>
                </a:solidFill>
                <a:latin typeface="Times New Roman" panose="02020603050405020304" pitchFamily="18" charset="0"/>
                <a:cs typeface="Times New Roman" panose="02020603050405020304" pitchFamily="18" charset="0"/>
              </a:rPr>
              <a:t>Diễm</a:t>
            </a:r>
            <a:r>
              <a:rPr lang="en-US" sz="2800" dirty="0" smtClean="0">
                <a:solidFill>
                  <a:schemeClr val="bg1">
                    <a:lumMod val="95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95000"/>
                  </a:schemeClr>
                </a:solidFill>
                <a:latin typeface="Times New Roman" panose="02020603050405020304" pitchFamily="18" charset="0"/>
                <a:cs typeface="Times New Roman" panose="02020603050405020304" pitchFamily="18" charset="0"/>
              </a:rPr>
              <a:t>Phúc</a:t>
            </a:r>
            <a:endParaRPr lang="en-US" sz="2800" dirty="0" smtClean="0">
              <a:solidFill>
                <a:schemeClr val="bg1">
                  <a:lumMod val="95000"/>
                </a:schemeClr>
              </a:solidFill>
              <a:latin typeface="Times New Roman" panose="02020603050405020304" pitchFamily="18" charset="0"/>
              <a:cs typeface="Times New Roman" panose="02020603050405020304" pitchFamily="18" charset="0"/>
            </a:endParaRPr>
          </a:p>
          <a:p>
            <a:pPr marL="342900" indent="-342900">
              <a:buAutoNum type="arabicPeriod"/>
            </a:pPr>
            <a:r>
              <a:rPr lang="en-US" sz="2800" dirty="0" err="1" smtClean="0">
                <a:solidFill>
                  <a:schemeClr val="bg1">
                    <a:lumMod val="95000"/>
                  </a:schemeClr>
                </a:solidFill>
                <a:latin typeface="Times New Roman" panose="02020603050405020304" pitchFamily="18" charset="0"/>
                <a:cs typeface="Times New Roman" panose="02020603050405020304" pitchFamily="18" charset="0"/>
              </a:rPr>
              <a:t>Ngô</a:t>
            </a:r>
            <a:r>
              <a:rPr lang="en-US" sz="2800" dirty="0" smtClean="0">
                <a:solidFill>
                  <a:schemeClr val="bg1">
                    <a:lumMod val="95000"/>
                  </a:schemeClr>
                </a:solidFill>
                <a:latin typeface="Times New Roman" panose="02020603050405020304" pitchFamily="18" charset="0"/>
                <a:cs typeface="Times New Roman" panose="02020603050405020304" pitchFamily="18" charset="0"/>
              </a:rPr>
              <a:t> Phi </a:t>
            </a:r>
            <a:r>
              <a:rPr lang="en-US" sz="2800" dirty="0" err="1" smtClean="0">
                <a:solidFill>
                  <a:schemeClr val="bg1">
                    <a:lumMod val="95000"/>
                  </a:schemeClr>
                </a:solidFill>
                <a:latin typeface="Times New Roman" panose="02020603050405020304" pitchFamily="18" charset="0"/>
                <a:cs typeface="Times New Roman" panose="02020603050405020304" pitchFamily="18" charset="0"/>
              </a:rPr>
              <a:t>Đạt</a:t>
            </a:r>
            <a:endParaRPr lang="en-US" sz="2800" dirty="0">
              <a:solidFill>
                <a:schemeClr val="bg1">
                  <a:lumMod val="9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63257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4"/>
          <p:cNvSpPr txBox="1">
            <a:spLocks noChangeArrowheads="1"/>
          </p:cNvSpPr>
          <p:nvPr/>
        </p:nvSpPr>
        <p:spPr bwMode="auto">
          <a:xfrm>
            <a:off x="899592" y="591575"/>
            <a:ext cx="735770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en-US" sz="3200" b="1" dirty="0" smtClean="0">
                <a:solidFill>
                  <a:srgbClr val="FF0000"/>
                </a:solidFill>
                <a:latin typeface="Times New Roman" panose="02020603050405020304" pitchFamily="18" charset="0"/>
                <a:cs typeface="Times New Roman" panose="02020603050405020304" pitchFamily="18" charset="0"/>
              </a:rPr>
              <a:t>CÁC DỊCH VỤ NGƯỜI DÂN THỰC HIỆN CHO CƠ QUAN CHÍNH PHỦ</a:t>
            </a:r>
            <a:endParaRPr lang="en-US" altLang="en-US" sz="3200" b="1" dirty="0">
              <a:solidFill>
                <a:srgbClr val="FF0000"/>
              </a:solidFill>
              <a:latin typeface="Times New Roman" panose="02020603050405020304" pitchFamily="18" charset="0"/>
              <a:cs typeface="Times New Roman" panose="02020603050405020304" pitchFamily="18" charset="0"/>
            </a:endParaRPr>
          </a:p>
        </p:txBody>
      </p:sp>
      <p:sp>
        <p:nvSpPr>
          <p:cNvPr id="7180" name="Rectangle 31"/>
          <p:cNvSpPr>
            <a:spLocks noChangeArrowheads="1"/>
          </p:cNvSpPr>
          <p:nvPr/>
        </p:nvSpPr>
        <p:spPr bwMode="auto">
          <a:xfrm>
            <a:off x="1410247" y="4173346"/>
            <a:ext cx="47022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just" eaLnBrk="1" hangingPunct="1"/>
            <a:endParaRPr lang="en-US" altLang="en-US" sz="1600" b="1" dirty="0">
              <a:solidFill>
                <a:schemeClr val="bg1"/>
              </a:solidFill>
              <a:latin typeface="Arial" pitchFamily="34" charset="0"/>
            </a:endParaRPr>
          </a:p>
        </p:txBody>
      </p:sp>
      <p:sp>
        <p:nvSpPr>
          <p:cNvPr id="11" name="Freeform 10"/>
          <p:cNvSpPr/>
          <p:nvPr/>
        </p:nvSpPr>
        <p:spPr>
          <a:xfrm>
            <a:off x="521018" y="2132856"/>
            <a:ext cx="6480720" cy="3456384"/>
          </a:xfrm>
          <a:custGeom>
            <a:avLst/>
            <a:gdLst>
              <a:gd name="connsiteX0" fmla="*/ 257175 w 2320925"/>
              <a:gd name="connsiteY0" fmla="*/ 1203325 h 1203325"/>
              <a:gd name="connsiteX1" fmla="*/ 2070100 w 2320925"/>
              <a:gd name="connsiteY1" fmla="*/ 1203325 h 1203325"/>
              <a:gd name="connsiteX2" fmla="*/ 2320925 w 2320925"/>
              <a:gd name="connsiteY2" fmla="*/ 508000 h 1203325"/>
              <a:gd name="connsiteX3" fmla="*/ 2089150 w 2320925"/>
              <a:gd name="connsiteY3" fmla="*/ 349250 h 1203325"/>
              <a:gd name="connsiteX4" fmla="*/ 1863725 w 2320925"/>
              <a:gd name="connsiteY4" fmla="*/ 123825 h 1203325"/>
              <a:gd name="connsiteX5" fmla="*/ 1435100 w 2320925"/>
              <a:gd name="connsiteY5" fmla="*/ 0 h 1203325"/>
              <a:gd name="connsiteX6" fmla="*/ 936625 w 2320925"/>
              <a:gd name="connsiteY6" fmla="*/ 31750 h 1203325"/>
              <a:gd name="connsiteX7" fmla="*/ 650875 w 2320925"/>
              <a:gd name="connsiteY7" fmla="*/ 177800 h 1203325"/>
              <a:gd name="connsiteX8" fmla="*/ 0 w 2320925"/>
              <a:gd name="connsiteY8" fmla="*/ 415925 h 1203325"/>
              <a:gd name="connsiteX9" fmla="*/ 82550 w 2320925"/>
              <a:gd name="connsiteY9" fmla="*/ 1111250 h 1203325"/>
              <a:gd name="connsiteX10" fmla="*/ 257175 w 2320925"/>
              <a:gd name="connsiteY10" fmla="*/ 1203325 h 1203325"/>
              <a:gd name="connsiteX0" fmla="*/ 366911 w 2430661"/>
              <a:gd name="connsiteY0" fmla="*/ 1203325 h 1203325"/>
              <a:gd name="connsiteX1" fmla="*/ 2179836 w 2430661"/>
              <a:gd name="connsiteY1" fmla="*/ 1203325 h 1203325"/>
              <a:gd name="connsiteX2" fmla="*/ 2430661 w 2430661"/>
              <a:gd name="connsiteY2" fmla="*/ 508000 h 1203325"/>
              <a:gd name="connsiteX3" fmla="*/ 2198886 w 2430661"/>
              <a:gd name="connsiteY3" fmla="*/ 349250 h 1203325"/>
              <a:gd name="connsiteX4" fmla="*/ 1973461 w 2430661"/>
              <a:gd name="connsiteY4" fmla="*/ 123825 h 1203325"/>
              <a:gd name="connsiteX5" fmla="*/ 1544836 w 2430661"/>
              <a:gd name="connsiteY5" fmla="*/ 0 h 1203325"/>
              <a:gd name="connsiteX6" fmla="*/ 1046361 w 2430661"/>
              <a:gd name="connsiteY6" fmla="*/ 31750 h 1203325"/>
              <a:gd name="connsiteX7" fmla="*/ 760611 w 2430661"/>
              <a:gd name="connsiteY7" fmla="*/ 177800 h 1203325"/>
              <a:gd name="connsiteX8" fmla="*/ 109736 w 2430661"/>
              <a:gd name="connsiteY8" fmla="*/ 415925 h 1203325"/>
              <a:gd name="connsiteX9" fmla="*/ 192286 w 2430661"/>
              <a:gd name="connsiteY9" fmla="*/ 1111250 h 1203325"/>
              <a:gd name="connsiteX10" fmla="*/ 366911 w 2430661"/>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23825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10965 h 1210965"/>
              <a:gd name="connsiteX1" fmla="*/ 2236737 w 2487562"/>
              <a:gd name="connsiteY1" fmla="*/ 1210965 h 1210965"/>
              <a:gd name="connsiteX2" fmla="*/ 2487562 w 2487562"/>
              <a:gd name="connsiteY2" fmla="*/ 515640 h 1210965"/>
              <a:gd name="connsiteX3" fmla="*/ 2255787 w 2487562"/>
              <a:gd name="connsiteY3" fmla="*/ 356890 h 1210965"/>
              <a:gd name="connsiteX4" fmla="*/ 2030362 w 2487562"/>
              <a:gd name="connsiteY4" fmla="*/ 131465 h 1210965"/>
              <a:gd name="connsiteX5" fmla="*/ 1601737 w 2487562"/>
              <a:gd name="connsiteY5" fmla="*/ 7640 h 1210965"/>
              <a:gd name="connsiteX6" fmla="*/ 1103262 w 2487562"/>
              <a:gd name="connsiteY6" fmla="*/ 39390 h 1210965"/>
              <a:gd name="connsiteX7" fmla="*/ 817512 w 2487562"/>
              <a:gd name="connsiteY7" fmla="*/ 131465 h 1210965"/>
              <a:gd name="connsiteX8" fmla="*/ 166637 w 2487562"/>
              <a:gd name="connsiteY8" fmla="*/ 423565 h 1210965"/>
              <a:gd name="connsiteX9" fmla="*/ 249187 w 2487562"/>
              <a:gd name="connsiteY9" fmla="*/ 1118890 h 1210965"/>
              <a:gd name="connsiteX10" fmla="*/ 423812 w 2487562"/>
              <a:gd name="connsiteY10" fmla="*/ 1210965 h 1210965"/>
              <a:gd name="connsiteX0" fmla="*/ 423812 w 2487562"/>
              <a:gd name="connsiteY0" fmla="*/ 1224763 h 1224763"/>
              <a:gd name="connsiteX1" fmla="*/ 2236737 w 2487562"/>
              <a:gd name="connsiteY1" fmla="*/ 1224763 h 1224763"/>
              <a:gd name="connsiteX2" fmla="*/ 2487562 w 2487562"/>
              <a:gd name="connsiteY2" fmla="*/ 529438 h 1224763"/>
              <a:gd name="connsiteX3" fmla="*/ 2255787 w 2487562"/>
              <a:gd name="connsiteY3" fmla="*/ 370688 h 1224763"/>
              <a:gd name="connsiteX4" fmla="*/ 2030362 w 2487562"/>
              <a:gd name="connsiteY4" fmla="*/ 145263 h 1224763"/>
              <a:gd name="connsiteX5" fmla="*/ 1601737 w 2487562"/>
              <a:gd name="connsiteY5" fmla="*/ 21438 h 1224763"/>
              <a:gd name="connsiteX6" fmla="*/ 1112787 w 2487562"/>
              <a:gd name="connsiteY6" fmla="*/ 30963 h 1224763"/>
              <a:gd name="connsiteX7" fmla="*/ 817512 w 2487562"/>
              <a:gd name="connsiteY7" fmla="*/ 145263 h 1224763"/>
              <a:gd name="connsiteX8" fmla="*/ 166637 w 2487562"/>
              <a:gd name="connsiteY8" fmla="*/ 437363 h 1224763"/>
              <a:gd name="connsiteX9" fmla="*/ 249187 w 2487562"/>
              <a:gd name="connsiteY9" fmla="*/ 1132688 h 1224763"/>
              <a:gd name="connsiteX10" fmla="*/ 423812 w 2487562"/>
              <a:gd name="connsiteY10" fmla="*/ 1224763 h 1224763"/>
              <a:gd name="connsiteX0" fmla="*/ 423812 w 2487562"/>
              <a:gd name="connsiteY0" fmla="*/ 1276040 h 1276040"/>
              <a:gd name="connsiteX1" fmla="*/ 2236737 w 2487562"/>
              <a:gd name="connsiteY1" fmla="*/ 1276040 h 1276040"/>
              <a:gd name="connsiteX2" fmla="*/ 2487562 w 2487562"/>
              <a:gd name="connsiteY2" fmla="*/ 580715 h 1276040"/>
              <a:gd name="connsiteX3" fmla="*/ 2255787 w 2487562"/>
              <a:gd name="connsiteY3" fmla="*/ 421965 h 1276040"/>
              <a:gd name="connsiteX4" fmla="*/ 2030362 w 2487562"/>
              <a:gd name="connsiteY4" fmla="*/ 196540 h 1276040"/>
              <a:gd name="connsiteX5" fmla="*/ 1601737 w 2487562"/>
              <a:gd name="connsiteY5" fmla="*/ 72715 h 1276040"/>
              <a:gd name="connsiteX6" fmla="*/ 1112787 w 2487562"/>
              <a:gd name="connsiteY6" fmla="*/ 82240 h 1276040"/>
              <a:gd name="connsiteX7" fmla="*/ 817512 w 2487562"/>
              <a:gd name="connsiteY7" fmla="*/ 196540 h 1276040"/>
              <a:gd name="connsiteX8" fmla="*/ 166637 w 2487562"/>
              <a:gd name="connsiteY8" fmla="*/ 488640 h 1276040"/>
              <a:gd name="connsiteX9" fmla="*/ 249187 w 2487562"/>
              <a:gd name="connsiteY9" fmla="*/ 1183965 h 1276040"/>
              <a:gd name="connsiteX10" fmla="*/ 423812 w 2487562"/>
              <a:gd name="connsiteY10" fmla="*/ 1276040 h 1276040"/>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8256"/>
              <a:gd name="connsiteY0" fmla="*/ 1359584 h 1359584"/>
              <a:gd name="connsiteX1" fmla="*/ 2236737 w 2488256"/>
              <a:gd name="connsiteY1" fmla="*/ 1359584 h 1359584"/>
              <a:gd name="connsiteX2" fmla="*/ 2487562 w 2488256"/>
              <a:gd name="connsiteY2" fmla="*/ 664259 h 1359584"/>
              <a:gd name="connsiteX3" fmla="*/ 2255787 w 2488256"/>
              <a:gd name="connsiteY3" fmla="*/ 505509 h 1359584"/>
              <a:gd name="connsiteX4" fmla="*/ 2030362 w 2488256"/>
              <a:gd name="connsiteY4" fmla="*/ 280084 h 1359584"/>
              <a:gd name="connsiteX5" fmla="*/ 1601737 w 2488256"/>
              <a:gd name="connsiteY5" fmla="*/ 156259 h 1359584"/>
              <a:gd name="connsiteX6" fmla="*/ 1112787 w 2488256"/>
              <a:gd name="connsiteY6" fmla="*/ 165784 h 1359584"/>
              <a:gd name="connsiteX7" fmla="*/ 817512 w 2488256"/>
              <a:gd name="connsiteY7" fmla="*/ 280084 h 1359584"/>
              <a:gd name="connsiteX8" fmla="*/ 166637 w 2488256"/>
              <a:gd name="connsiteY8" fmla="*/ 572184 h 1359584"/>
              <a:gd name="connsiteX9" fmla="*/ 249187 w 2488256"/>
              <a:gd name="connsiteY9" fmla="*/ 1267509 h 1359584"/>
              <a:gd name="connsiteX10" fmla="*/ 423812 w 2488256"/>
              <a:gd name="connsiteY10" fmla="*/ 1359584 h 1359584"/>
              <a:gd name="connsiteX0" fmla="*/ 423812 w 2613718"/>
              <a:gd name="connsiteY0" fmla="*/ 1359584 h 1359584"/>
              <a:gd name="connsiteX1" fmla="*/ 2236737 w 2613718"/>
              <a:gd name="connsiteY1" fmla="*/ 1359584 h 1359584"/>
              <a:gd name="connsiteX2" fmla="*/ 2487562 w 2613718"/>
              <a:gd name="connsiteY2" fmla="*/ 664259 h 1359584"/>
              <a:gd name="connsiteX3" fmla="*/ 2255787 w 2613718"/>
              <a:gd name="connsiteY3" fmla="*/ 505509 h 1359584"/>
              <a:gd name="connsiteX4" fmla="*/ 2030362 w 2613718"/>
              <a:gd name="connsiteY4" fmla="*/ 280084 h 1359584"/>
              <a:gd name="connsiteX5" fmla="*/ 1601737 w 2613718"/>
              <a:gd name="connsiteY5" fmla="*/ 156259 h 1359584"/>
              <a:gd name="connsiteX6" fmla="*/ 1112787 w 2613718"/>
              <a:gd name="connsiteY6" fmla="*/ 165784 h 1359584"/>
              <a:gd name="connsiteX7" fmla="*/ 817512 w 2613718"/>
              <a:gd name="connsiteY7" fmla="*/ 280084 h 1359584"/>
              <a:gd name="connsiteX8" fmla="*/ 166637 w 2613718"/>
              <a:gd name="connsiteY8" fmla="*/ 572184 h 1359584"/>
              <a:gd name="connsiteX9" fmla="*/ 249187 w 2613718"/>
              <a:gd name="connsiteY9" fmla="*/ 1267509 h 1359584"/>
              <a:gd name="connsiteX10" fmla="*/ 423812 w 2613718"/>
              <a:gd name="connsiteY10" fmla="*/ 1359584 h 1359584"/>
              <a:gd name="connsiteX0" fmla="*/ 423812 w 2679088"/>
              <a:gd name="connsiteY0" fmla="*/ 1359584 h 1359584"/>
              <a:gd name="connsiteX1" fmla="*/ 2236737 w 2679088"/>
              <a:gd name="connsiteY1" fmla="*/ 1359584 h 1359584"/>
              <a:gd name="connsiteX2" fmla="*/ 2487562 w 2679088"/>
              <a:gd name="connsiteY2" fmla="*/ 664259 h 1359584"/>
              <a:gd name="connsiteX3" fmla="*/ 2255787 w 2679088"/>
              <a:gd name="connsiteY3" fmla="*/ 505509 h 1359584"/>
              <a:gd name="connsiteX4" fmla="*/ 2030362 w 2679088"/>
              <a:gd name="connsiteY4" fmla="*/ 280084 h 1359584"/>
              <a:gd name="connsiteX5" fmla="*/ 1601737 w 2679088"/>
              <a:gd name="connsiteY5" fmla="*/ 156259 h 1359584"/>
              <a:gd name="connsiteX6" fmla="*/ 1112787 w 2679088"/>
              <a:gd name="connsiteY6" fmla="*/ 165784 h 1359584"/>
              <a:gd name="connsiteX7" fmla="*/ 817512 w 2679088"/>
              <a:gd name="connsiteY7" fmla="*/ 280084 h 1359584"/>
              <a:gd name="connsiteX8" fmla="*/ 166637 w 2679088"/>
              <a:gd name="connsiteY8" fmla="*/ 572184 h 1359584"/>
              <a:gd name="connsiteX9" fmla="*/ 249187 w 2679088"/>
              <a:gd name="connsiteY9" fmla="*/ 1267509 h 1359584"/>
              <a:gd name="connsiteX10" fmla="*/ 423812 w 2679088"/>
              <a:gd name="connsiteY10" fmla="*/ 1359584 h 135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79088" h="1359584">
                <a:moveTo>
                  <a:pt x="423812" y="1359584"/>
                </a:moveTo>
                <a:lnTo>
                  <a:pt x="2236737" y="1359584"/>
                </a:lnTo>
                <a:cubicBezTo>
                  <a:pt x="2656895" y="1356409"/>
                  <a:pt x="2851629" y="896034"/>
                  <a:pt x="2487562" y="664259"/>
                </a:cubicBezTo>
                <a:cubicBezTo>
                  <a:pt x="2492854" y="595467"/>
                  <a:pt x="2472745" y="428251"/>
                  <a:pt x="2255787" y="505509"/>
                </a:cubicBezTo>
                <a:cubicBezTo>
                  <a:pt x="2253670" y="392267"/>
                  <a:pt x="2242029" y="279026"/>
                  <a:pt x="2030362" y="280084"/>
                </a:cubicBezTo>
                <a:cubicBezTo>
                  <a:pt x="2004962" y="137209"/>
                  <a:pt x="1795412" y="-21541"/>
                  <a:pt x="1601737" y="156259"/>
                </a:cubicBezTo>
                <a:cubicBezTo>
                  <a:pt x="1470504" y="-88216"/>
                  <a:pt x="1209095" y="-15191"/>
                  <a:pt x="1112787" y="165784"/>
                </a:cubicBezTo>
                <a:cubicBezTo>
                  <a:pt x="1008012" y="122392"/>
                  <a:pt x="865137" y="98051"/>
                  <a:pt x="817512" y="280084"/>
                </a:cubicBezTo>
                <a:cubicBezTo>
                  <a:pt x="568804" y="70534"/>
                  <a:pt x="53395" y="245159"/>
                  <a:pt x="166637" y="572184"/>
                </a:cubicBezTo>
                <a:cubicBezTo>
                  <a:pt x="-110646" y="775384"/>
                  <a:pt x="-13280" y="1102409"/>
                  <a:pt x="249187" y="1267509"/>
                </a:cubicBezTo>
                <a:cubicBezTo>
                  <a:pt x="288345" y="1352176"/>
                  <a:pt x="346554" y="1357467"/>
                  <a:pt x="423812" y="1359584"/>
                </a:cubicBezTo>
                <a:close/>
              </a:path>
            </a:pathLst>
          </a:custGeom>
          <a:solidFill>
            <a:schemeClr val="accent2"/>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5" name="Group 14"/>
          <p:cNvGrpSpPr/>
          <p:nvPr/>
        </p:nvGrpSpPr>
        <p:grpSpPr>
          <a:xfrm rot="21164505">
            <a:off x="7015864" y="3134074"/>
            <a:ext cx="1523073" cy="1732139"/>
            <a:chOff x="2057400" y="2332412"/>
            <a:chExt cx="324766" cy="568896"/>
          </a:xfrm>
          <a:solidFill>
            <a:schemeClr val="accent2"/>
          </a:solidFill>
        </p:grpSpPr>
        <p:sp>
          <p:nvSpPr>
            <p:cNvPr id="16" name="Oval 15"/>
            <p:cNvSpPr/>
            <p:nvPr/>
          </p:nvSpPr>
          <p:spPr>
            <a:xfrm>
              <a:off x="2057400" y="2743200"/>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Oval 16"/>
            <p:cNvSpPr/>
            <p:nvPr/>
          </p:nvSpPr>
          <p:spPr>
            <a:xfrm>
              <a:off x="2215508" y="2562301"/>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Oval 17"/>
            <p:cNvSpPr/>
            <p:nvPr/>
          </p:nvSpPr>
          <p:spPr>
            <a:xfrm>
              <a:off x="2224058" y="2332412"/>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 name="TextBox 1"/>
          <p:cNvSpPr txBox="1"/>
          <p:nvPr/>
        </p:nvSpPr>
        <p:spPr>
          <a:xfrm>
            <a:off x="1115616" y="3044800"/>
            <a:ext cx="4680520" cy="2308324"/>
          </a:xfrm>
          <a:prstGeom prst="rect">
            <a:avLst/>
          </a:prstGeom>
          <a:noFill/>
        </p:spPr>
        <p:txBody>
          <a:bodyPr wrap="square" rtlCol="0">
            <a:spAutoFit/>
          </a:bodyPr>
          <a:lstStyle/>
          <a:p>
            <a:pPr algn="just"/>
            <a:r>
              <a:rPr lang="vi-VN" sz="2400" dirty="0">
                <a:solidFill>
                  <a:schemeClr val="bg1">
                    <a:lumMod val="95000"/>
                  </a:schemeClr>
                </a:solidFill>
                <a:latin typeface="Times New Roman" panose="02020603050405020304" pitchFamily="18" charset="0"/>
                <a:cs typeface="Times New Roman" panose="02020603050405020304" pitchFamily="18" charset="0"/>
              </a:rPr>
              <a:t>Khai thuế thu nhập, nộp tiền phạt, thay đổi nơi ở, … Tiến tới người dân tham gia vào các công việc của các cơ quan chính phủ trong việc xây dựng chính sách, ra các quyết định, bầu cử trực tuyến, …</a:t>
            </a:r>
            <a:endParaRPr lang="en-US" sz="2400" dirty="0">
              <a:solidFill>
                <a:schemeClr val="bg1">
                  <a:lumMod val="9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555296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170">
                                            <p:txEl>
                                              <p:pRg st="0" end="0"/>
                                            </p:txEl>
                                          </p:spTgt>
                                        </p:tgtEl>
                                        <p:attrNameLst>
                                          <p:attrName>style.visibility</p:attrName>
                                        </p:attrNameLst>
                                      </p:cBhvr>
                                      <p:to>
                                        <p:strVal val="visible"/>
                                      </p:to>
                                    </p:set>
                                    <p:animEffect transition="in" filter="circle(in)">
                                      <p:cBhvr>
                                        <p:cTn id="7" dur="2000"/>
                                        <p:tgtEl>
                                          <p:spTgt spid="71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8"/>
          <p:cNvGrpSpPr>
            <a:grpSpLocks/>
          </p:cNvGrpSpPr>
          <p:nvPr/>
        </p:nvGrpSpPr>
        <p:grpSpPr bwMode="auto">
          <a:xfrm>
            <a:off x="2267744" y="1124743"/>
            <a:ext cx="4824536" cy="2678367"/>
            <a:chOff x="834196" y="3429000"/>
            <a:chExt cx="1487727" cy="1554430"/>
          </a:xfrm>
        </p:grpSpPr>
        <p:grpSp>
          <p:nvGrpSpPr>
            <p:cNvPr id="7193" name="Group 29"/>
            <p:cNvGrpSpPr>
              <a:grpSpLocks/>
            </p:cNvGrpSpPr>
            <p:nvPr/>
          </p:nvGrpSpPr>
          <p:grpSpPr bwMode="auto">
            <a:xfrm>
              <a:off x="834196" y="3429000"/>
              <a:ext cx="1487727" cy="1554430"/>
              <a:chOff x="-78666" y="5120640"/>
              <a:chExt cx="1487727" cy="1554430"/>
            </a:xfrm>
          </p:grpSpPr>
          <p:sp>
            <p:nvSpPr>
              <p:cNvPr id="23" name="Oval 34"/>
              <p:cNvSpPr/>
              <p:nvPr/>
            </p:nvSpPr>
            <p:spPr>
              <a:xfrm>
                <a:off x="-78666" y="6030550"/>
                <a:ext cx="1487727" cy="644520"/>
              </a:xfrm>
              <a:prstGeom prst="ellipse">
                <a:avLst/>
              </a:prstGeom>
              <a:gradFill flip="none" rotWithShape="1">
                <a:gsLst>
                  <a:gs pos="0">
                    <a:sysClr val="windowText" lastClr="000000">
                      <a:lumMod val="50000"/>
                      <a:lumOff val="50000"/>
                    </a:sys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anchor="ctr"/>
              <a:lstStyle/>
              <a:p>
                <a:pPr algn="ctr" fontAlgn="auto">
                  <a:spcBef>
                    <a:spcPts val="0"/>
                  </a:spcBef>
                  <a:spcAft>
                    <a:spcPts val="0"/>
                  </a:spcAft>
                  <a:defRPr/>
                </a:pPr>
                <a:endParaRPr lang="en-US" kern="0">
                  <a:solidFill>
                    <a:sysClr val="window" lastClr="FFFFFF"/>
                  </a:solidFill>
                  <a:latin typeface="Calibri"/>
                  <a:cs typeface="+mn-cs"/>
                </a:endParaRPr>
              </a:p>
            </p:txBody>
          </p:sp>
          <p:grpSp>
            <p:nvGrpSpPr>
              <p:cNvPr id="24" name="Group 35"/>
              <p:cNvGrpSpPr/>
              <p:nvPr/>
            </p:nvGrpSpPr>
            <p:grpSpPr>
              <a:xfrm>
                <a:off x="25118" y="5120640"/>
                <a:ext cx="1280160" cy="1280160"/>
                <a:chOff x="6019800" y="3276599"/>
                <a:chExt cx="533400" cy="533400"/>
              </a:xfrm>
              <a:effectLst>
                <a:outerShdw blurRad="50800" dist="38100" dir="5400000" algn="t" rotWithShape="0">
                  <a:prstClr val="black">
                    <a:alpha val="40000"/>
                  </a:prstClr>
                </a:outerShdw>
              </a:effectLst>
            </p:grpSpPr>
            <p:sp>
              <p:nvSpPr>
                <p:cNvPr id="25" name="Oval 36"/>
                <p:cNvSpPr/>
                <p:nvPr/>
              </p:nvSpPr>
              <p:spPr>
                <a:xfrm>
                  <a:off x="6019800" y="3276599"/>
                  <a:ext cx="533400" cy="533400"/>
                </a:xfrm>
                <a:prstGeom prst="ellipse">
                  <a:avLst/>
                </a:prstGeom>
                <a:gradFill>
                  <a:gsLst>
                    <a:gs pos="35000">
                      <a:srgbClr val="00297A"/>
                    </a:gs>
                    <a:gs pos="70000">
                      <a:srgbClr val="0070C0"/>
                    </a:gs>
                    <a:gs pos="100000">
                      <a:srgbClr val="00B0F0"/>
                    </a:gs>
                  </a:gsLst>
                  <a:lin ang="5400000" scaled="1"/>
                </a:gradFill>
                <a:ln w="12700" cap="flat" cmpd="sng" algn="ctr">
                  <a:noFill/>
                  <a:prstDash val="solid"/>
                </a:ln>
                <a:effectLst/>
              </p:spPr>
              <p:txBody>
                <a:bodyPr anchor="ctr"/>
                <a:lstStyle/>
                <a:p>
                  <a:pPr algn="ctr" fontAlgn="auto">
                    <a:spcBef>
                      <a:spcPts val="0"/>
                    </a:spcBef>
                    <a:spcAft>
                      <a:spcPts val="0"/>
                    </a:spcAft>
                    <a:defRPr/>
                  </a:pPr>
                  <a:endParaRPr lang="en-US" kern="0">
                    <a:solidFill>
                      <a:sysClr val="window" lastClr="FFFFFF"/>
                    </a:solidFill>
                    <a:latin typeface="Calibri"/>
                    <a:cs typeface="+mn-cs"/>
                  </a:endParaRPr>
                </a:p>
              </p:txBody>
            </p:sp>
            <p:sp>
              <p:nvSpPr>
                <p:cNvPr id="26" name="Oval 39"/>
                <p:cNvSpPr/>
                <p:nvPr/>
              </p:nvSpPr>
              <p:spPr>
                <a:xfrm>
                  <a:off x="6076474" y="3294184"/>
                  <a:ext cx="420053" cy="369339"/>
                </a:xfrm>
                <a:prstGeom prst="ellipse">
                  <a:avLst/>
                </a:prstGeom>
                <a:gradFill>
                  <a:gsLst>
                    <a:gs pos="0">
                      <a:sysClr val="window" lastClr="FFFFFF">
                        <a:lumMod val="100000"/>
                        <a:alpha val="80000"/>
                      </a:sysClr>
                    </a:gs>
                    <a:gs pos="100000">
                      <a:sysClr val="window" lastClr="FFFFFF">
                        <a:alpha val="0"/>
                      </a:sysClr>
                    </a:gs>
                  </a:gsLst>
                  <a:lin ang="5400000" scaled="1"/>
                </a:gradFill>
                <a:ln w="12700" cap="flat" cmpd="sng" algn="ctr">
                  <a:noFill/>
                  <a:prstDash val="solid"/>
                </a:ln>
                <a:effectLst/>
              </p:spPr>
              <p:txBody>
                <a:bodyPr anchor="ctr"/>
                <a:lstStyle/>
                <a:p>
                  <a:pPr algn="ctr" fontAlgn="auto">
                    <a:spcBef>
                      <a:spcPts val="0"/>
                    </a:spcBef>
                    <a:spcAft>
                      <a:spcPts val="0"/>
                    </a:spcAft>
                    <a:defRPr/>
                  </a:pPr>
                  <a:endParaRPr lang="en-US" kern="0">
                    <a:solidFill>
                      <a:sysClr val="window" lastClr="FFFFFF"/>
                    </a:solidFill>
                    <a:latin typeface="Calibri"/>
                    <a:cs typeface="+mn-cs"/>
                  </a:endParaRPr>
                </a:p>
              </p:txBody>
            </p:sp>
          </p:grpSp>
        </p:grpSp>
        <p:sp>
          <p:nvSpPr>
            <p:cNvPr id="22" name="TextBox 30"/>
            <p:cNvSpPr txBox="1"/>
            <p:nvPr/>
          </p:nvSpPr>
          <p:spPr>
            <a:xfrm>
              <a:off x="1025610" y="3631302"/>
              <a:ext cx="1099213" cy="910975"/>
            </a:xfrm>
            <a:prstGeom prst="rect">
              <a:avLst/>
            </a:prstGeom>
            <a:noFill/>
          </p:spPr>
          <p:txBody>
            <a:bodyPr anchor="ctr">
              <a:spAutoFit/>
            </a:bodyPr>
            <a:lstStyle/>
            <a:p>
              <a:pPr algn="ctr" fontAlgn="auto">
                <a:spcBef>
                  <a:spcPts val="0"/>
                </a:spcBef>
                <a:spcAft>
                  <a:spcPts val="0"/>
                </a:spcAft>
                <a:defRPr/>
              </a:pPr>
              <a:r>
                <a:rPr lang="en-US" sz="2400" b="1" kern="0" dirty="0" err="1" smtClean="0">
                  <a:solidFill>
                    <a:prstClr val="white"/>
                  </a:solidFill>
                  <a:effectLst>
                    <a:outerShdw blurRad="63500" dist="25400" dir="5400000" algn="t" rotWithShape="0">
                      <a:prstClr val="black">
                        <a:alpha val="60000"/>
                      </a:prstClr>
                    </a:outerShdw>
                  </a:effectLst>
                  <a:latin typeface="Times New Roman" panose="02020603050405020304" pitchFamily="18" charset="0"/>
                  <a:cs typeface="Times New Roman" panose="02020603050405020304" pitchFamily="18" charset="0"/>
                </a:rPr>
                <a:t>Người</a:t>
              </a:r>
              <a:r>
                <a:rPr lang="en-US" sz="2400" b="1" kern="0" dirty="0" smtClean="0">
                  <a:solidFill>
                    <a:prstClr val="white"/>
                  </a:solidFill>
                  <a:effectLst>
                    <a:outerShdw blurRad="63500" dist="25400" dir="5400000" algn="t" rotWithShape="0">
                      <a:prstClr val="black">
                        <a:alpha val="60000"/>
                      </a:prstClr>
                    </a:outerShdw>
                  </a:effectLst>
                  <a:latin typeface="Times New Roman" panose="02020603050405020304" pitchFamily="18" charset="0"/>
                  <a:cs typeface="Times New Roman" panose="02020603050405020304" pitchFamily="18" charset="0"/>
                </a:rPr>
                <a:t> </a:t>
              </a:r>
              <a:r>
                <a:rPr lang="en-US" sz="2400" b="1" kern="0" dirty="0" err="1" smtClean="0">
                  <a:solidFill>
                    <a:prstClr val="white"/>
                  </a:solidFill>
                  <a:effectLst>
                    <a:outerShdw blurRad="63500" dist="25400" dir="5400000" algn="t" rotWithShape="0">
                      <a:prstClr val="black">
                        <a:alpha val="60000"/>
                      </a:prstClr>
                    </a:outerShdw>
                  </a:effectLst>
                  <a:latin typeface="Times New Roman" panose="02020603050405020304" pitchFamily="18" charset="0"/>
                  <a:cs typeface="Times New Roman" panose="02020603050405020304" pitchFamily="18" charset="0"/>
                </a:rPr>
                <a:t>dân</a:t>
              </a:r>
              <a:r>
                <a:rPr lang="en-US" sz="2400" b="1" kern="0" dirty="0" smtClean="0">
                  <a:solidFill>
                    <a:prstClr val="white"/>
                  </a:solidFill>
                  <a:effectLst>
                    <a:outerShdw blurRad="63500" dist="25400" dir="5400000" algn="t" rotWithShape="0">
                      <a:prstClr val="black">
                        <a:alpha val="60000"/>
                      </a:prstClr>
                    </a:outerShdw>
                  </a:effectLst>
                  <a:latin typeface="Times New Roman" panose="02020603050405020304" pitchFamily="18" charset="0"/>
                  <a:cs typeface="Times New Roman" panose="02020603050405020304" pitchFamily="18" charset="0"/>
                </a:rPr>
                <a:t> </a:t>
              </a:r>
              <a:r>
                <a:rPr lang="en-US" sz="2400" b="1" kern="0" dirty="0" err="1" smtClean="0">
                  <a:solidFill>
                    <a:prstClr val="white"/>
                  </a:solidFill>
                  <a:effectLst>
                    <a:outerShdw blurRad="63500" dist="25400" dir="5400000" algn="t" rotWithShape="0">
                      <a:prstClr val="black">
                        <a:alpha val="60000"/>
                      </a:prstClr>
                    </a:outerShdw>
                  </a:effectLst>
                  <a:latin typeface="Times New Roman" panose="02020603050405020304" pitchFamily="18" charset="0"/>
                  <a:cs typeface="Times New Roman" panose="02020603050405020304" pitchFamily="18" charset="0"/>
                </a:rPr>
                <a:t>trở</a:t>
              </a:r>
              <a:r>
                <a:rPr lang="en-US" sz="2400" b="1" kern="0" dirty="0" smtClean="0">
                  <a:solidFill>
                    <a:prstClr val="white"/>
                  </a:solidFill>
                  <a:effectLst>
                    <a:outerShdw blurRad="63500" dist="25400" dir="5400000" algn="t" rotWithShape="0">
                      <a:prstClr val="black">
                        <a:alpha val="60000"/>
                      </a:prstClr>
                    </a:outerShdw>
                  </a:effectLst>
                  <a:latin typeface="Times New Roman" panose="02020603050405020304" pitchFamily="18" charset="0"/>
                  <a:cs typeface="Times New Roman" panose="02020603050405020304" pitchFamily="18" charset="0"/>
                </a:rPr>
                <a:t> </a:t>
              </a:r>
              <a:r>
                <a:rPr lang="en-US" sz="2400" b="1" kern="0" dirty="0" err="1" smtClean="0">
                  <a:solidFill>
                    <a:prstClr val="white"/>
                  </a:solidFill>
                  <a:effectLst>
                    <a:outerShdw blurRad="63500" dist="25400" dir="5400000" algn="t" rotWithShape="0">
                      <a:prstClr val="black">
                        <a:alpha val="60000"/>
                      </a:prstClr>
                    </a:outerShdw>
                  </a:effectLst>
                  <a:latin typeface="Times New Roman" panose="02020603050405020304" pitchFamily="18" charset="0"/>
                  <a:cs typeface="Times New Roman" panose="02020603050405020304" pitchFamily="18" charset="0"/>
                </a:rPr>
                <a:t>thành</a:t>
              </a:r>
              <a:r>
                <a:rPr lang="en-US" sz="2400" b="1" kern="0" dirty="0" smtClean="0">
                  <a:solidFill>
                    <a:prstClr val="white"/>
                  </a:solidFill>
                  <a:effectLst>
                    <a:outerShdw blurRad="63500" dist="25400" dir="5400000" algn="t" rotWithShape="0">
                      <a:prstClr val="black">
                        <a:alpha val="60000"/>
                      </a:prstClr>
                    </a:outerShdw>
                  </a:effectLst>
                  <a:latin typeface="Times New Roman" panose="02020603050405020304" pitchFamily="18" charset="0"/>
                  <a:cs typeface="Times New Roman" panose="02020603050405020304" pitchFamily="18" charset="0"/>
                </a:rPr>
                <a:t> </a:t>
              </a:r>
              <a:r>
                <a:rPr lang="en-US" sz="2400" b="1" kern="0" dirty="0" err="1" smtClean="0">
                  <a:solidFill>
                    <a:prstClr val="white"/>
                  </a:solidFill>
                  <a:effectLst>
                    <a:outerShdw blurRad="63500" dist="25400" dir="5400000" algn="t" rotWithShape="0">
                      <a:prstClr val="black">
                        <a:alpha val="60000"/>
                      </a:prstClr>
                    </a:outerShdw>
                  </a:effectLst>
                  <a:latin typeface="Times New Roman" panose="02020603050405020304" pitchFamily="18" charset="0"/>
                  <a:cs typeface="Times New Roman" panose="02020603050405020304" pitchFamily="18" charset="0"/>
                </a:rPr>
                <a:t>trung</a:t>
              </a:r>
              <a:r>
                <a:rPr lang="en-US" sz="2400" b="1" kern="0" dirty="0" smtClean="0">
                  <a:solidFill>
                    <a:prstClr val="white"/>
                  </a:solidFill>
                  <a:effectLst>
                    <a:outerShdw blurRad="63500" dist="25400" dir="5400000" algn="t" rotWithShape="0">
                      <a:prstClr val="black">
                        <a:alpha val="60000"/>
                      </a:prstClr>
                    </a:outerShdw>
                  </a:effectLst>
                  <a:latin typeface="Times New Roman" panose="02020603050405020304" pitchFamily="18" charset="0"/>
                  <a:cs typeface="Times New Roman" panose="02020603050405020304" pitchFamily="18" charset="0"/>
                </a:rPr>
                <a:t> </a:t>
              </a:r>
              <a:r>
                <a:rPr lang="en-US" sz="2400" b="1" kern="0" dirty="0" err="1" smtClean="0">
                  <a:solidFill>
                    <a:prstClr val="white"/>
                  </a:solidFill>
                  <a:effectLst>
                    <a:outerShdw blurRad="63500" dist="25400" dir="5400000" algn="t" rotWithShape="0">
                      <a:prstClr val="black">
                        <a:alpha val="60000"/>
                      </a:prstClr>
                    </a:outerShdw>
                  </a:effectLst>
                  <a:latin typeface="Times New Roman" panose="02020603050405020304" pitchFamily="18" charset="0"/>
                  <a:cs typeface="Times New Roman" panose="02020603050405020304" pitchFamily="18" charset="0"/>
                </a:rPr>
                <a:t>tâm</a:t>
              </a:r>
              <a:r>
                <a:rPr lang="en-US" sz="2400" b="1" kern="0" dirty="0" smtClean="0">
                  <a:solidFill>
                    <a:prstClr val="white"/>
                  </a:solidFill>
                  <a:effectLst>
                    <a:outerShdw blurRad="63500" dist="25400" dir="5400000" algn="t" rotWithShape="0">
                      <a:prstClr val="black">
                        <a:alpha val="60000"/>
                      </a:prstClr>
                    </a:outerShdw>
                  </a:effectLst>
                  <a:latin typeface="Times New Roman" panose="02020603050405020304" pitchFamily="18" charset="0"/>
                  <a:cs typeface="Times New Roman" panose="02020603050405020304" pitchFamily="18" charset="0"/>
                </a:rPr>
                <a:t> </a:t>
              </a:r>
              <a:r>
                <a:rPr lang="en-US" sz="2400" b="1" kern="0" dirty="0" err="1" smtClean="0">
                  <a:solidFill>
                    <a:prstClr val="white"/>
                  </a:solidFill>
                  <a:effectLst>
                    <a:outerShdw blurRad="63500" dist="25400" dir="5400000" algn="t" rotWithShape="0">
                      <a:prstClr val="black">
                        <a:alpha val="60000"/>
                      </a:prstClr>
                    </a:outerShdw>
                  </a:effectLst>
                  <a:latin typeface="Times New Roman" panose="02020603050405020304" pitchFamily="18" charset="0"/>
                  <a:cs typeface="Times New Roman" panose="02020603050405020304" pitchFamily="18" charset="0"/>
                </a:rPr>
                <a:t>trong</a:t>
              </a:r>
              <a:r>
                <a:rPr lang="en-US" sz="2400" b="1" kern="0" dirty="0" smtClean="0">
                  <a:solidFill>
                    <a:prstClr val="white"/>
                  </a:solidFill>
                  <a:effectLst>
                    <a:outerShdw blurRad="63500" dist="25400" dir="5400000" algn="t" rotWithShape="0">
                      <a:prstClr val="black">
                        <a:alpha val="60000"/>
                      </a:prstClr>
                    </a:outerShdw>
                  </a:effectLst>
                  <a:latin typeface="Times New Roman" panose="02020603050405020304" pitchFamily="18" charset="0"/>
                  <a:cs typeface="Times New Roman" panose="02020603050405020304" pitchFamily="18" charset="0"/>
                </a:rPr>
                <a:t> </a:t>
              </a:r>
              <a:r>
                <a:rPr lang="en-US" sz="2400" b="1" kern="0" dirty="0" err="1" smtClean="0">
                  <a:solidFill>
                    <a:prstClr val="white"/>
                  </a:solidFill>
                  <a:effectLst>
                    <a:outerShdw blurRad="63500" dist="25400" dir="5400000" algn="t" rotWithShape="0">
                      <a:prstClr val="black">
                        <a:alpha val="60000"/>
                      </a:prstClr>
                    </a:outerShdw>
                  </a:effectLst>
                  <a:latin typeface="Times New Roman" panose="02020603050405020304" pitchFamily="18" charset="0"/>
                  <a:cs typeface="Times New Roman" panose="02020603050405020304" pitchFamily="18" charset="0"/>
                </a:rPr>
                <a:t>quá</a:t>
              </a:r>
              <a:r>
                <a:rPr lang="en-US" sz="2400" b="1" kern="0" dirty="0" smtClean="0">
                  <a:solidFill>
                    <a:prstClr val="white"/>
                  </a:solidFill>
                  <a:effectLst>
                    <a:outerShdw blurRad="63500" dist="25400" dir="5400000" algn="t" rotWithShape="0">
                      <a:prstClr val="black">
                        <a:alpha val="60000"/>
                      </a:prstClr>
                    </a:outerShdw>
                  </a:effectLst>
                  <a:latin typeface="Times New Roman" panose="02020603050405020304" pitchFamily="18" charset="0"/>
                  <a:cs typeface="Times New Roman" panose="02020603050405020304" pitchFamily="18" charset="0"/>
                </a:rPr>
                <a:t> </a:t>
              </a:r>
              <a:r>
                <a:rPr lang="en-US" sz="2400" b="1" kern="0" dirty="0" err="1" smtClean="0">
                  <a:solidFill>
                    <a:prstClr val="white"/>
                  </a:solidFill>
                  <a:effectLst>
                    <a:outerShdw blurRad="63500" dist="25400" dir="5400000" algn="t" rotWithShape="0">
                      <a:prstClr val="black">
                        <a:alpha val="60000"/>
                      </a:prstClr>
                    </a:outerShdw>
                  </a:effectLst>
                  <a:latin typeface="Times New Roman" panose="02020603050405020304" pitchFamily="18" charset="0"/>
                  <a:cs typeface="Times New Roman" panose="02020603050405020304" pitchFamily="18" charset="0"/>
                </a:rPr>
                <a:t>trình</a:t>
              </a:r>
              <a:r>
                <a:rPr lang="en-US" sz="2400" b="1" kern="0" dirty="0" smtClean="0">
                  <a:solidFill>
                    <a:prstClr val="white"/>
                  </a:solidFill>
                  <a:effectLst>
                    <a:outerShdw blurRad="63500" dist="25400" dir="5400000" algn="t" rotWithShape="0">
                      <a:prstClr val="black">
                        <a:alpha val="60000"/>
                      </a:prstClr>
                    </a:outerShdw>
                  </a:effectLst>
                  <a:latin typeface="Times New Roman" panose="02020603050405020304" pitchFamily="18" charset="0"/>
                  <a:cs typeface="Times New Roman" panose="02020603050405020304" pitchFamily="18" charset="0"/>
                </a:rPr>
                <a:t> </a:t>
              </a:r>
              <a:r>
                <a:rPr lang="en-US" sz="2400" b="1" kern="0" dirty="0" err="1" smtClean="0">
                  <a:solidFill>
                    <a:prstClr val="white"/>
                  </a:solidFill>
                  <a:effectLst>
                    <a:outerShdw blurRad="63500" dist="25400" dir="5400000" algn="t" rotWithShape="0">
                      <a:prstClr val="black">
                        <a:alpha val="60000"/>
                      </a:prstClr>
                    </a:outerShdw>
                  </a:effectLst>
                  <a:latin typeface="Times New Roman" panose="02020603050405020304" pitchFamily="18" charset="0"/>
                  <a:cs typeface="Times New Roman" panose="02020603050405020304" pitchFamily="18" charset="0"/>
                </a:rPr>
                <a:t>các</a:t>
              </a:r>
              <a:r>
                <a:rPr lang="en-US" sz="2400" b="1" kern="0" dirty="0" smtClean="0">
                  <a:solidFill>
                    <a:prstClr val="white"/>
                  </a:solidFill>
                  <a:effectLst>
                    <a:outerShdw blurRad="63500" dist="25400" dir="5400000" algn="t" rotWithShape="0">
                      <a:prstClr val="black">
                        <a:alpha val="60000"/>
                      </a:prstClr>
                    </a:outerShdw>
                  </a:effectLst>
                  <a:latin typeface="Times New Roman" panose="02020603050405020304" pitchFamily="18" charset="0"/>
                  <a:cs typeface="Times New Roman" panose="02020603050405020304" pitchFamily="18" charset="0"/>
                </a:rPr>
                <a:t> CQCP </a:t>
              </a:r>
              <a:r>
                <a:rPr lang="en-US" sz="2400" b="1" kern="0" dirty="0" err="1" smtClean="0">
                  <a:solidFill>
                    <a:prstClr val="white"/>
                  </a:solidFill>
                  <a:effectLst>
                    <a:outerShdw blurRad="63500" dist="25400" dir="5400000" algn="t" rotWithShape="0">
                      <a:prstClr val="black">
                        <a:alpha val="60000"/>
                      </a:prstClr>
                    </a:outerShdw>
                  </a:effectLst>
                  <a:latin typeface="Times New Roman" panose="02020603050405020304" pitchFamily="18" charset="0"/>
                  <a:cs typeface="Times New Roman" panose="02020603050405020304" pitchFamily="18" charset="0"/>
                </a:rPr>
                <a:t>cung</a:t>
              </a:r>
              <a:r>
                <a:rPr lang="en-US" sz="2400" b="1" kern="0" dirty="0" smtClean="0">
                  <a:solidFill>
                    <a:prstClr val="white"/>
                  </a:solidFill>
                  <a:effectLst>
                    <a:outerShdw blurRad="63500" dist="25400" dir="5400000" algn="t" rotWithShape="0">
                      <a:prstClr val="black">
                        <a:alpha val="60000"/>
                      </a:prstClr>
                    </a:outerShdw>
                  </a:effectLst>
                  <a:latin typeface="Times New Roman" panose="02020603050405020304" pitchFamily="18" charset="0"/>
                  <a:cs typeface="Times New Roman" panose="02020603050405020304" pitchFamily="18" charset="0"/>
                </a:rPr>
                <a:t> </a:t>
              </a:r>
              <a:r>
                <a:rPr lang="en-US" sz="2400" b="1" kern="0" dirty="0" err="1" smtClean="0">
                  <a:solidFill>
                    <a:prstClr val="white"/>
                  </a:solidFill>
                  <a:effectLst>
                    <a:outerShdw blurRad="63500" dist="25400" dir="5400000" algn="t" rotWithShape="0">
                      <a:prstClr val="black">
                        <a:alpha val="60000"/>
                      </a:prstClr>
                    </a:outerShdw>
                  </a:effectLst>
                  <a:latin typeface="Times New Roman" panose="02020603050405020304" pitchFamily="18" charset="0"/>
                  <a:cs typeface="Times New Roman" panose="02020603050405020304" pitchFamily="18" charset="0"/>
                </a:rPr>
                <a:t>cấp</a:t>
              </a:r>
              <a:r>
                <a:rPr lang="en-US" sz="2400" b="1" kern="0" dirty="0" smtClean="0">
                  <a:solidFill>
                    <a:prstClr val="white"/>
                  </a:solidFill>
                  <a:effectLst>
                    <a:outerShdw blurRad="63500" dist="25400" dir="5400000" algn="t" rotWithShape="0">
                      <a:prstClr val="black">
                        <a:alpha val="60000"/>
                      </a:prstClr>
                    </a:outerShdw>
                  </a:effectLst>
                  <a:latin typeface="Times New Roman" panose="02020603050405020304" pitchFamily="18" charset="0"/>
                  <a:cs typeface="Times New Roman" panose="02020603050405020304" pitchFamily="18" charset="0"/>
                </a:rPr>
                <a:t> </a:t>
              </a:r>
              <a:r>
                <a:rPr lang="en-US" sz="2400" b="1" kern="0" dirty="0" err="1" smtClean="0">
                  <a:solidFill>
                    <a:prstClr val="white"/>
                  </a:solidFill>
                  <a:effectLst>
                    <a:outerShdw blurRad="63500" dist="25400" dir="5400000" algn="t" rotWithShape="0">
                      <a:prstClr val="black">
                        <a:alpha val="60000"/>
                      </a:prstClr>
                    </a:outerShdw>
                  </a:effectLst>
                  <a:latin typeface="Times New Roman" panose="02020603050405020304" pitchFamily="18" charset="0"/>
                  <a:cs typeface="Times New Roman" panose="02020603050405020304" pitchFamily="18" charset="0"/>
                </a:rPr>
                <a:t>thông</a:t>
              </a:r>
              <a:r>
                <a:rPr lang="en-US" sz="2400" b="1" kern="0" dirty="0" smtClean="0">
                  <a:solidFill>
                    <a:prstClr val="white"/>
                  </a:solidFill>
                  <a:effectLst>
                    <a:outerShdw blurRad="63500" dist="25400" dir="5400000" algn="t" rotWithShape="0">
                      <a:prstClr val="black">
                        <a:alpha val="60000"/>
                      </a:prstClr>
                    </a:outerShdw>
                  </a:effectLst>
                  <a:latin typeface="Times New Roman" panose="02020603050405020304" pitchFamily="18" charset="0"/>
                  <a:cs typeface="Times New Roman" panose="02020603050405020304" pitchFamily="18" charset="0"/>
                </a:rPr>
                <a:t> tin </a:t>
              </a:r>
              <a:r>
                <a:rPr lang="en-US" sz="2400" b="1" kern="0" dirty="0" err="1" smtClean="0">
                  <a:solidFill>
                    <a:prstClr val="white"/>
                  </a:solidFill>
                  <a:effectLst>
                    <a:outerShdw blurRad="63500" dist="25400" dir="5400000" algn="t" rotWithShape="0">
                      <a:prstClr val="black">
                        <a:alpha val="60000"/>
                      </a:prstClr>
                    </a:outerShdw>
                  </a:effectLst>
                  <a:latin typeface="Times New Roman" panose="02020603050405020304" pitchFamily="18" charset="0"/>
                  <a:cs typeface="Times New Roman" panose="02020603050405020304" pitchFamily="18" charset="0"/>
                </a:rPr>
                <a:t>và</a:t>
              </a:r>
              <a:r>
                <a:rPr lang="en-US" sz="2400" b="1" kern="0" dirty="0" smtClean="0">
                  <a:solidFill>
                    <a:prstClr val="white"/>
                  </a:solidFill>
                  <a:effectLst>
                    <a:outerShdw blurRad="63500" dist="25400" dir="5400000" algn="t" rotWithShape="0">
                      <a:prstClr val="black">
                        <a:alpha val="60000"/>
                      </a:prstClr>
                    </a:outerShdw>
                  </a:effectLst>
                  <a:latin typeface="Times New Roman" panose="02020603050405020304" pitchFamily="18" charset="0"/>
                  <a:cs typeface="Times New Roman" panose="02020603050405020304" pitchFamily="18" charset="0"/>
                </a:rPr>
                <a:t> </a:t>
              </a:r>
              <a:r>
                <a:rPr lang="en-US" sz="2400" b="1" kern="0" dirty="0" err="1" smtClean="0">
                  <a:solidFill>
                    <a:prstClr val="white"/>
                  </a:solidFill>
                  <a:effectLst>
                    <a:outerShdw blurRad="63500" dist="25400" dir="5400000" algn="t" rotWithShape="0">
                      <a:prstClr val="black">
                        <a:alpha val="60000"/>
                      </a:prstClr>
                    </a:outerShdw>
                  </a:effectLst>
                  <a:latin typeface="Times New Roman" panose="02020603050405020304" pitchFamily="18" charset="0"/>
                  <a:cs typeface="Times New Roman" panose="02020603050405020304" pitchFamily="18" charset="0"/>
                </a:rPr>
                <a:t>dịch</a:t>
              </a:r>
              <a:r>
                <a:rPr lang="en-US" sz="2400" b="1" kern="0" dirty="0" smtClean="0">
                  <a:solidFill>
                    <a:prstClr val="white"/>
                  </a:solidFill>
                  <a:effectLst>
                    <a:outerShdw blurRad="63500" dist="25400" dir="5400000" algn="t" rotWithShape="0">
                      <a:prstClr val="black">
                        <a:alpha val="60000"/>
                      </a:prstClr>
                    </a:outerShdw>
                  </a:effectLst>
                  <a:latin typeface="Times New Roman" panose="02020603050405020304" pitchFamily="18" charset="0"/>
                  <a:cs typeface="Times New Roman" panose="02020603050405020304" pitchFamily="18" charset="0"/>
                </a:rPr>
                <a:t> </a:t>
              </a:r>
              <a:r>
                <a:rPr lang="en-US" sz="2400" b="1" kern="0" dirty="0" err="1" smtClean="0">
                  <a:solidFill>
                    <a:prstClr val="white"/>
                  </a:solidFill>
                  <a:effectLst>
                    <a:outerShdw blurRad="63500" dist="25400" dir="5400000" algn="t" rotWithShape="0">
                      <a:prstClr val="black">
                        <a:alpha val="60000"/>
                      </a:prstClr>
                    </a:outerShdw>
                  </a:effectLst>
                  <a:latin typeface="Times New Roman" panose="02020603050405020304" pitchFamily="18" charset="0"/>
                  <a:cs typeface="Times New Roman" panose="02020603050405020304" pitchFamily="18" charset="0"/>
                </a:rPr>
                <a:t>vụ</a:t>
              </a:r>
              <a:r>
                <a:rPr lang="en-US" sz="2400" b="1" kern="0" dirty="0" smtClean="0">
                  <a:solidFill>
                    <a:prstClr val="white"/>
                  </a:solidFill>
                  <a:effectLst>
                    <a:outerShdw blurRad="63500" dist="25400" dir="5400000" algn="t" rotWithShape="0">
                      <a:prstClr val="black">
                        <a:alpha val="60000"/>
                      </a:prstClr>
                    </a:outerShdw>
                  </a:effectLst>
                  <a:latin typeface="Times New Roman" panose="02020603050405020304" pitchFamily="18" charset="0"/>
                  <a:cs typeface="Times New Roman" panose="02020603050405020304" pitchFamily="18" charset="0"/>
                </a:rPr>
                <a:t>.</a:t>
              </a:r>
              <a:endParaRPr lang="en-US" sz="2400" b="1" kern="0" dirty="0">
                <a:solidFill>
                  <a:prstClr val="white"/>
                </a:solidFill>
                <a:effectLst>
                  <a:outerShdw blurRad="63500" dist="25400" dir="5400000" algn="t" rotWithShape="0">
                    <a:prstClr val="black">
                      <a:alpha val="60000"/>
                    </a:prstClr>
                  </a:outerShdw>
                </a:effectLst>
                <a:latin typeface="Times New Roman" panose="02020603050405020304" pitchFamily="18" charset="0"/>
                <a:cs typeface="Times New Roman" panose="02020603050405020304" pitchFamily="18" charset="0"/>
              </a:endParaRPr>
            </a:p>
          </p:txBody>
        </p:sp>
      </p:grpSp>
      <p:sp>
        <p:nvSpPr>
          <p:cNvPr id="4" name="Right Arrow 2"/>
          <p:cNvSpPr/>
          <p:nvPr/>
        </p:nvSpPr>
        <p:spPr bwMode="auto">
          <a:xfrm rot="16200000">
            <a:off x="3057093" y="4418148"/>
            <a:ext cx="3185817" cy="1071585"/>
          </a:xfrm>
          <a:prstGeom prst="rightArrow">
            <a:avLst>
              <a:gd name="adj1" fmla="val 52185"/>
              <a:gd name="adj2" fmla="val 43181"/>
            </a:avLst>
          </a:prstGeom>
          <a:solidFill>
            <a:srgbClr val="0070C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182880" anchor="ctr"/>
          <a:lstStyle/>
          <a:p>
            <a:pPr fontAlgn="auto">
              <a:spcBef>
                <a:spcPts val="0"/>
              </a:spcBef>
              <a:spcAft>
                <a:spcPts val="0"/>
              </a:spcAft>
              <a:defRPr/>
            </a:pPr>
            <a:endParaRPr lang="en-US" kern="0" dirty="0">
              <a:solidFill>
                <a:prstClr val="white"/>
              </a:solidFill>
              <a:effectLst>
                <a:outerShdw blurRad="50800" dist="38100" dir="5400000" algn="t" rotWithShape="0">
                  <a:prstClr val="black">
                    <a:alpha val="75000"/>
                  </a:prstClr>
                </a:outerShdw>
              </a:effectLst>
              <a:latin typeface="Calibri"/>
              <a:cs typeface="+mn-cs"/>
            </a:endParaRPr>
          </a:p>
        </p:txBody>
      </p:sp>
      <p:sp>
        <p:nvSpPr>
          <p:cNvPr id="5" name="Bent Arrow 10"/>
          <p:cNvSpPr/>
          <p:nvPr/>
        </p:nvSpPr>
        <p:spPr bwMode="auto">
          <a:xfrm>
            <a:off x="4940031" y="3803111"/>
            <a:ext cx="1438121" cy="2743739"/>
          </a:xfrm>
          <a:prstGeom prst="bentArrow">
            <a:avLst>
              <a:gd name="adj1" fmla="val 33761"/>
              <a:gd name="adj2" fmla="val 30171"/>
              <a:gd name="adj3" fmla="val 22792"/>
              <a:gd name="adj4" fmla="val 45630"/>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vert270" bIns="182880"/>
          <a:lstStyle/>
          <a:p>
            <a:pPr fontAlgn="auto">
              <a:spcBef>
                <a:spcPts val="0"/>
              </a:spcBef>
              <a:spcAft>
                <a:spcPts val="0"/>
              </a:spcAft>
              <a:defRPr/>
            </a:pPr>
            <a:endParaRPr lang="en-US" sz="1600" kern="0" dirty="0">
              <a:solidFill>
                <a:prstClr val="white"/>
              </a:solidFill>
              <a:effectLst>
                <a:outerShdw blurRad="50800" dist="38100" dir="5400000" algn="t" rotWithShape="0">
                  <a:prstClr val="black">
                    <a:alpha val="75000"/>
                  </a:prstClr>
                </a:outerShdw>
              </a:effectLst>
              <a:latin typeface="Calibri"/>
              <a:cs typeface="+mn-cs"/>
            </a:endParaRPr>
          </a:p>
        </p:txBody>
      </p:sp>
      <p:grpSp>
        <p:nvGrpSpPr>
          <p:cNvPr id="7177" name="Group 1"/>
          <p:cNvGrpSpPr>
            <a:grpSpLocks/>
          </p:cNvGrpSpPr>
          <p:nvPr/>
        </p:nvGrpSpPr>
        <p:grpSpPr bwMode="auto">
          <a:xfrm>
            <a:off x="6156177" y="2524507"/>
            <a:ext cx="3096343" cy="3568789"/>
            <a:chOff x="6468713" y="3429000"/>
            <a:chExt cx="1487727" cy="1554430"/>
          </a:xfrm>
        </p:grpSpPr>
        <p:grpSp>
          <p:nvGrpSpPr>
            <p:cNvPr id="7189" name="Group 52"/>
            <p:cNvGrpSpPr>
              <a:grpSpLocks/>
            </p:cNvGrpSpPr>
            <p:nvPr/>
          </p:nvGrpSpPr>
          <p:grpSpPr bwMode="auto">
            <a:xfrm>
              <a:off x="6468713" y="3429000"/>
              <a:ext cx="1487727" cy="1554430"/>
              <a:chOff x="-78666" y="5120640"/>
              <a:chExt cx="1487727" cy="1554430"/>
            </a:xfrm>
          </p:grpSpPr>
          <p:sp>
            <p:nvSpPr>
              <p:cNvPr id="17" name="Oval 53"/>
              <p:cNvSpPr/>
              <p:nvPr/>
            </p:nvSpPr>
            <p:spPr>
              <a:xfrm>
                <a:off x="-78666" y="6030550"/>
                <a:ext cx="1487727" cy="644520"/>
              </a:xfrm>
              <a:prstGeom prst="ellipse">
                <a:avLst/>
              </a:prstGeom>
              <a:gradFill flip="none" rotWithShape="1">
                <a:gsLst>
                  <a:gs pos="0">
                    <a:sysClr val="windowText" lastClr="000000">
                      <a:lumMod val="50000"/>
                      <a:lumOff val="50000"/>
                    </a:sys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anchor="ctr"/>
              <a:lstStyle/>
              <a:p>
                <a:pPr algn="ctr" fontAlgn="auto">
                  <a:spcBef>
                    <a:spcPts val="0"/>
                  </a:spcBef>
                  <a:spcAft>
                    <a:spcPts val="0"/>
                  </a:spcAft>
                  <a:defRPr/>
                </a:pPr>
                <a:endParaRPr lang="en-US" kern="0">
                  <a:solidFill>
                    <a:sysClr val="window" lastClr="FFFFFF"/>
                  </a:solidFill>
                  <a:latin typeface="Calibri"/>
                  <a:cs typeface="+mn-cs"/>
                </a:endParaRPr>
              </a:p>
            </p:txBody>
          </p:sp>
          <p:grpSp>
            <p:nvGrpSpPr>
              <p:cNvPr id="18" name="Group 54"/>
              <p:cNvGrpSpPr/>
              <p:nvPr/>
            </p:nvGrpSpPr>
            <p:grpSpPr>
              <a:xfrm>
                <a:off x="25118" y="5120640"/>
                <a:ext cx="1280160" cy="1280160"/>
                <a:chOff x="6019800" y="3276599"/>
                <a:chExt cx="533400" cy="533400"/>
              </a:xfrm>
              <a:effectLst>
                <a:outerShdw blurRad="50800" dist="38100" dir="5400000" algn="t" rotWithShape="0">
                  <a:prstClr val="black">
                    <a:alpha val="40000"/>
                  </a:prstClr>
                </a:outerShdw>
              </a:effectLst>
            </p:grpSpPr>
            <p:sp>
              <p:nvSpPr>
                <p:cNvPr id="19" name="Oval 55"/>
                <p:cNvSpPr/>
                <p:nvPr/>
              </p:nvSpPr>
              <p:spPr>
                <a:xfrm>
                  <a:off x="6019800" y="3276599"/>
                  <a:ext cx="533400" cy="533400"/>
                </a:xfrm>
                <a:prstGeom prst="ellipse">
                  <a:avLst/>
                </a:prstGeom>
                <a:gradFill>
                  <a:gsLst>
                    <a:gs pos="35000">
                      <a:schemeClr val="accent6">
                        <a:lumMod val="54000"/>
                      </a:schemeClr>
                    </a:gs>
                    <a:gs pos="70000">
                      <a:schemeClr val="accent6">
                        <a:lumMod val="75000"/>
                      </a:schemeClr>
                    </a:gs>
                    <a:gs pos="100000">
                      <a:schemeClr val="accent6">
                        <a:lumMod val="97000"/>
                      </a:schemeClr>
                    </a:gs>
                  </a:gsLst>
                  <a:lin ang="5400000" scaled="1"/>
                </a:gradFill>
                <a:ln w="12700" cap="flat" cmpd="sng" algn="ctr">
                  <a:noFill/>
                  <a:prstDash val="solid"/>
                </a:ln>
                <a:effectLst/>
              </p:spPr>
              <p:txBody>
                <a:bodyPr anchor="ctr"/>
                <a:lstStyle/>
                <a:p>
                  <a:pPr algn="ctr" fontAlgn="auto">
                    <a:spcBef>
                      <a:spcPts val="0"/>
                    </a:spcBef>
                    <a:spcAft>
                      <a:spcPts val="0"/>
                    </a:spcAft>
                    <a:defRPr/>
                  </a:pPr>
                  <a:endParaRPr lang="en-US" kern="0">
                    <a:solidFill>
                      <a:sysClr val="window" lastClr="FFFFFF"/>
                    </a:solidFill>
                    <a:latin typeface="Calibri"/>
                    <a:cs typeface="+mn-cs"/>
                  </a:endParaRPr>
                </a:p>
              </p:txBody>
            </p:sp>
            <p:sp>
              <p:nvSpPr>
                <p:cNvPr id="20" name="Oval 56"/>
                <p:cNvSpPr/>
                <p:nvPr/>
              </p:nvSpPr>
              <p:spPr>
                <a:xfrm>
                  <a:off x="6076474" y="3294184"/>
                  <a:ext cx="420053" cy="369339"/>
                </a:xfrm>
                <a:prstGeom prst="ellipse">
                  <a:avLst/>
                </a:prstGeom>
                <a:gradFill>
                  <a:gsLst>
                    <a:gs pos="0">
                      <a:sysClr val="window" lastClr="FFFFFF">
                        <a:lumMod val="100000"/>
                        <a:alpha val="80000"/>
                      </a:sysClr>
                    </a:gs>
                    <a:gs pos="100000">
                      <a:sysClr val="window" lastClr="FFFFFF">
                        <a:alpha val="0"/>
                      </a:sysClr>
                    </a:gs>
                  </a:gsLst>
                  <a:lin ang="5400000" scaled="1"/>
                </a:gradFill>
                <a:ln w="12700" cap="flat" cmpd="sng" algn="ctr">
                  <a:noFill/>
                  <a:prstDash val="solid"/>
                </a:ln>
                <a:effectLst/>
              </p:spPr>
              <p:txBody>
                <a:bodyPr anchor="ctr"/>
                <a:lstStyle/>
                <a:p>
                  <a:pPr algn="ctr" fontAlgn="auto">
                    <a:spcBef>
                      <a:spcPts val="0"/>
                    </a:spcBef>
                    <a:spcAft>
                      <a:spcPts val="0"/>
                    </a:spcAft>
                    <a:defRPr/>
                  </a:pPr>
                  <a:endParaRPr lang="en-US" kern="0">
                    <a:solidFill>
                      <a:sysClr val="window" lastClr="FFFFFF"/>
                    </a:solidFill>
                    <a:latin typeface="Calibri"/>
                    <a:cs typeface="+mn-cs"/>
                  </a:endParaRPr>
                </a:p>
              </p:txBody>
            </p:sp>
          </p:grpSp>
        </p:grpSp>
        <p:sp>
          <p:nvSpPr>
            <p:cNvPr id="16" name="TextBox 57"/>
            <p:cNvSpPr txBox="1"/>
            <p:nvPr/>
          </p:nvSpPr>
          <p:spPr>
            <a:xfrm>
              <a:off x="6677184" y="3584081"/>
              <a:ext cx="1099213" cy="1005419"/>
            </a:xfrm>
            <a:prstGeom prst="rect">
              <a:avLst/>
            </a:prstGeom>
            <a:noFill/>
          </p:spPr>
          <p:txBody>
            <a:bodyPr anchor="ctr">
              <a:spAutoFit/>
            </a:bodyPr>
            <a:lstStyle/>
            <a:p>
              <a:pPr algn="ctr" fontAlgn="auto">
                <a:spcBef>
                  <a:spcPts val="0"/>
                </a:spcBef>
                <a:spcAft>
                  <a:spcPts val="0"/>
                </a:spcAft>
                <a:defRPr/>
              </a:pPr>
              <a:r>
                <a:rPr lang="en-US" sz="3600" b="1" kern="0" dirty="0" err="1" smtClean="0">
                  <a:solidFill>
                    <a:prstClr val="white"/>
                  </a:solidFill>
                  <a:effectLst>
                    <a:outerShdw blurRad="63500" dist="25400" dir="5400000" algn="t" rotWithShape="0">
                      <a:prstClr val="black">
                        <a:alpha val="60000"/>
                      </a:prstClr>
                    </a:outerShdw>
                  </a:effectLst>
                  <a:latin typeface="Times New Roman" panose="02020603050405020304" pitchFamily="18" charset="0"/>
                  <a:cs typeface="Times New Roman" panose="02020603050405020304" pitchFamily="18" charset="0"/>
                </a:rPr>
                <a:t>Nhìn</a:t>
              </a:r>
              <a:r>
                <a:rPr lang="en-US" sz="3600" b="1" kern="0" dirty="0" smtClean="0">
                  <a:solidFill>
                    <a:prstClr val="white"/>
                  </a:solidFill>
                  <a:effectLst>
                    <a:outerShdw blurRad="63500" dist="25400" dir="5400000" algn="t" rotWithShape="0">
                      <a:prstClr val="black">
                        <a:alpha val="60000"/>
                      </a:prstClr>
                    </a:outerShdw>
                  </a:effectLst>
                  <a:latin typeface="Times New Roman" panose="02020603050405020304" pitchFamily="18" charset="0"/>
                  <a:cs typeface="Times New Roman" panose="02020603050405020304" pitchFamily="18" charset="0"/>
                </a:rPr>
                <a:t> </a:t>
              </a:r>
              <a:r>
                <a:rPr lang="en-US" sz="3600" b="1" kern="0" dirty="0" err="1" smtClean="0">
                  <a:solidFill>
                    <a:prstClr val="white"/>
                  </a:solidFill>
                  <a:effectLst>
                    <a:outerShdw blurRad="63500" dist="25400" dir="5400000" algn="t" rotWithShape="0">
                      <a:prstClr val="black">
                        <a:alpha val="60000"/>
                      </a:prstClr>
                    </a:outerShdw>
                  </a:effectLst>
                  <a:latin typeface="Times New Roman" panose="02020603050405020304" pitchFamily="18" charset="0"/>
                  <a:cs typeface="Times New Roman" panose="02020603050405020304" pitchFamily="18" charset="0"/>
                </a:rPr>
                <a:t>từ</a:t>
              </a:r>
              <a:r>
                <a:rPr lang="en-US" sz="3600" b="1" kern="0" dirty="0" smtClean="0">
                  <a:solidFill>
                    <a:prstClr val="white"/>
                  </a:solidFill>
                  <a:effectLst>
                    <a:outerShdw blurRad="63500" dist="25400" dir="5400000" algn="t" rotWithShape="0">
                      <a:prstClr val="black">
                        <a:alpha val="60000"/>
                      </a:prstClr>
                    </a:outerShdw>
                  </a:effectLst>
                  <a:latin typeface="Times New Roman" panose="02020603050405020304" pitchFamily="18" charset="0"/>
                  <a:cs typeface="Times New Roman" panose="02020603050405020304" pitchFamily="18" charset="0"/>
                </a:rPr>
                <a:t> </a:t>
              </a:r>
              <a:r>
                <a:rPr lang="en-US" sz="3600" b="1" kern="0" dirty="0" err="1" smtClean="0">
                  <a:solidFill>
                    <a:prstClr val="white"/>
                  </a:solidFill>
                  <a:effectLst>
                    <a:outerShdw blurRad="63500" dist="25400" dir="5400000" algn="t" rotWithShape="0">
                      <a:prstClr val="black">
                        <a:alpha val="60000"/>
                      </a:prstClr>
                    </a:outerShdw>
                  </a:effectLst>
                  <a:latin typeface="Times New Roman" panose="02020603050405020304" pitchFamily="18" charset="0"/>
                  <a:cs typeface="Times New Roman" panose="02020603050405020304" pitchFamily="18" charset="0"/>
                </a:rPr>
                <a:t>phía</a:t>
              </a:r>
              <a:r>
                <a:rPr lang="en-US" sz="3600" b="1" kern="0" dirty="0" smtClean="0">
                  <a:solidFill>
                    <a:prstClr val="white"/>
                  </a:solidFill>
                  <a:effectLst>
                    <a:outerShdw blurRad="63500" dist="25400" dir="5400000" algn="t" rotWithShape="0">
                      <a:prstClr val="black">
                        <a:alpha val="60000"/>
                      </a:prstClr>
                    </a:outerShdw>
                  </a:effectLst>
                  <a:latin typeface="Times New Roman" panose="02020603050405020304" pitchFamily="18" charset="0"/>
                  <a:cs typeface="Times New Roman" panose="02020603050405020304" pitchFamily="18" charset="0"/>
                </a:rPr>
                <a:t> </a:t>
              </a:r>
              <a:r>
                <a:rPr lang="en-US" sz="3600" b="1" kern="0" dirty="0" err="1" smtClean="0">
                  <a:solidFill>
                    <a:prstClr val="white"/>
                  </a:solidFill>
                  <a:effectLst>
                    <a:outerShdw blurRad="63500" dist="25400" dir="5400000" algn="t" rotWithShape="0">
                      <a:prstClr val="black">
                        <a:alpha val="60000"/>
                      </a:prstClr>
                    </a:outerShdw>
                  </a:effectLst>
                  <a:latin typeface="Times New Roman" panose="02020603050405020304" pitchFamily="18" charset="0"/>
                  <a:cs typeface="Times New Roman" panose="02020603050405020304" pitchFamily="18" charset="0"/>
                </a:rPr>
                <a:t>người</a:t>
              </a:r>
              <a:r>
                <a:rPr lang="en-US" sz="3600" b="1" kern="0" dirty="0" smtClean="0">
                  <a:solidFill>
                    <a:prstClr val="white"/>
                  </a:solidFill>
                  <a:effectLst>
                    <a:outerShdw blurRad="63500" dist="25400" dir="5400000" algn="t" rotWithShape="0">
                      <a:prstClr val="black">
                        <a:alpha val="60000"/>
                      </a:prstClr>
                    </a:outerShdw>
                  </a:effectLst>
                  <a:latin typeface="Times New Roman" panose="02020603050405020304" pitchFamily="18" charset="0"/>
                  <a:cs typeface="Times New Roman" panose="02020603050405020304" pitchFamily="18" charset="0"/>
                </a:rPr>
                <a:t> </a:t>
              </a:r>
              <a:r>
                <a:rPr lang="en-US" sz="3600" b="1" kern="0" dirty="0" err="1" smtClean="0">
                  <a:solidFill>
                    <a:prstClr val="white"/>
                  </a:solidFill>
                  <a:effectLst>
                    <a:outerShdw blurRad="63500" dist="25400" dir="5400000" algn="t" rotWithShape="0">
                      <a:prstClr val="black">
                        <a:alpha val="60000"/>
                      </a:prstClr>
                    </a:outerShdw>
                  </a:effectLst>
                  <a:latin typeface="Times New Roman" panose="02020603050405020304" pitchFamily="18" charset="0"/>
                  <a:cs typeface="Times New Roman" panose="02020603050405020304" pitchFamily="18" charset="0"/>
                </a:rPr>
                <a:t>dân</a:t>
              </a:r>
              <a:r>
                <a:rPr lang="en-US" sz="3600" b="1" kern="0" dirty="0" smtClean="0">
                  <a:solidFill>
                    <a:prstClr val="white"/>
                  </a:solidFill>
                  <a:effectLst>
                    <a:outerShdw blurRad="63500" dist="25400" dir="5400000" algn="t" rotWithShape="0">
                      <a:prstClr val="black">
                        <a:alpha val="60000"/>
                      </a:prstClr>
                    </a:outerShdw>
                  </a:effectLst>
                  <a:latin typeface="Times New Roman" panose="02020603050405020304" pitchFamily="18" charset="0"/>
                  <a:cs typeface="Times New Roman" panose="02020603050405020304" pitchFamily="18" charset="0"/>
                </a:rPr>
                <a:t>, DN.</a:t>
              </a:r>
              <a:endParaRPr lang="en-US" sz="3600" b="1" kern="0" dirty="0">
                <a:solidFill>
                  <a:prstClr val="white"/>
                </a:solidFill>
                <a:effectLst>
                  <a:outerShdw blurRad="63500" dist="25400" dir="5400000" algn="t" rotWithShape="0">
                    <a:prstClr val="black">
                      <a:alpha val="60000"/>
                    </a:prstClr>
                  </a:outerShdw>
                </a:effectLst>
                <a:latin typeface="Times New Roman" panose="02020603050405020304" pitchFamily="18" charset="0"/>
                <a:cs typeface="Times New Roman" panose="02020603050405020304" pitchFamily="18" charset="0"/>
              </a:endParaRPr>
            </a:p>
          </p:txBody>
        </p:sp>
      </p:grpSp>
      <p:sp>
        <p:nvSpPr>
          <p:cNvPr id="7" name="Bent Arrow 19"/>
          <p:cNvSpPr/>
          <p:nvPr/>
        </p:nvSpPr>
        <p:spPr bwMode="auto">
          <a:xfrm flipH="1">
            <a:off x="2930808" y="3803111"/>
            <a:ext cx="1438121" cy="2743739"/>
          </a:xfrm>
          <a:prstGeom prst="bentArrow">
            <a:avLst>
              <a:gd name="adj1" fmla="val 33761"/>
              <a:gd name="adj2" fmla="val 30171"/>
              <a:gd name="adj3" fmla="val 22792"/>
              <a:gd name="adj4" fmla="val 45630"/>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vert270" bIns="182880"/>
          <a:lstStyle/>
          <a:p>
            <a:pPr fontAlgn="auto">
              <a:spcBef>
                <a:spcPts val="0"/>
              </a:spcBef>
              <a:spcAft>
                <a:spcPts val="0"/>
              </a:spcAft>
              <a:defRPr/>
            </a:pPr>
            <a:endParaRPr lang="en-US" sz="1600" kern="0" dirty="0">
              <a:solidFill>
                <a:prstClr val="white"/>
              </a:solidFill>
              <a:effectLst>
                <a:outerShdw blurRad="50800" dist="38100" dir="5400000" algn="t" rotWithShape="0">
                  <a:prstClr val="black">
                    <a:alpha val="75000"/>
                  </a:prstClr>
                </a:outerShdw>
              </a:effectLst>
              <a:latin typeface="Calibri"/>
              <a:cs typeface="+mn-cs"/>
            </a:endParaRPr>
          </a:p>
        </p:txBody>
      </p:sp>
      <p:sp>
        <p:nvSpPr>
          <p:cNvPr id="27" name="Title 7"/>
          <p:cNvSpPr>
            <a:spLocks noGrp="1"/>
          </p:cNvSpPr>
          <p:nvPr>
            <p:ph type="title"/>
          </p:nvPr>
        </p:nvSpPr>
        <p:spPr>
          <a:xfrm>
            <a:off x="457200" y="404813"/>
            <a:ext cx="8229600" cy="646112"/>
          </a:xfrm>
        </p:spPr>
        <p:txBody>
          <a:bodyPr rtlCol="0">
            <a:spAutoFit/>
          </a:bodyPr>
          <a:lstStyle/>
          <a:p>
            <a:pPr algn="ctr" eaLnBrk="1" fontAlgn="auto" hangingPunct="1">
              <a:spcAft>
                <a:spcPts val="0"/>
              </a:spcAft>
              <a:defRPr/>
            </a:pPr>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LỢI ÍCH CỦA CHÍNH PHỦ ĐIỆN TỬ</a:t>
            </a:r>
            <a:endParaRPr lang="en-US" sz="3600" b="1" dirty="0">
              <a:solidFill>
                <a:srgbClr val="FF0000"/>
              </a:solidFill>
              <a:latin typeface="Times New Roman" pitchFamily="18" charset="0"/>
              <a:cs typeface="Times New Roman" pitchFamily="18" charset="0"/>
            </a:endParaRPr>
          </a:p>
        </p:txBody>
      </p:sp>
      <p:grpSp>
        <p:nvGrpSpPr>
          <p:cNvPr id="7184" name="Group 1"/>
          <p:cNvGrpSpPr>
            <a:grpSpLocks/>
          </p:cNvGrpSpPr>
          <p:nvPr/>
        </p:nvGrpSpPr>
        <p:grpSpPr bwMode="auto">
          <a:xfrm>
            <a:off x="-108520" y="2524507"/>
            <a:ext cx="3240360" cy="3712805"/>
            <a:chOff x="6468713" y="3429000"/>
            <a:chExt cx="1487727" cy="1554430"/>
          </a:xfrm>
        </p:grpSpPr>
        <p:grpSp>
          <p:nvGrpSpPr>
            <p:cNvPr id="7185" name="Group 52"/>
            <p:cNvGrpSpPr>
              <a:grpSpLocks/>
            </p:cNvGrpSpPr>
            <p:nvPr/>
          </p:nvGrpSpPr>
          <p:grpSpPr bwMode="auto">
            <a:xfrm>
              <a:off x="6468713" y="3429000"/>
              <a:ext cx="1487727" cy="1554430"/>
              <a:chOff x="-78666" y="5120640"/>
              <a:chExt cx="1487727" cy="1554430"/>
            </a:xfrm>
          </p:grpSpPr>
          <p:sp>
            <p:nvSpPr>
              <p:cNvPr id="32" name="Oval 53"/>
              <p:cNvSpPr/>
              <p:nvPr/>
            </p:nvSpPr>
            <p:spPr>
              <a:xfrm>
                <a:off x="-78666" y="6030550"/>
                <a:ext cx="1487727" cy="644520"/>
              </a:xfrm>
              <a:prstGeom prst="ellipse">
                <a:avLst/>
              </a:prstGeom>
              <a:gradFill flip="none" rotWithShape="1">
                <a:gsLst>
                  <a:gs pos="0">
                    <a:sysClr val="windowText" lastClr="000000">
                      <a:lumMod val="50000"/>
                      <a:lumOff val="50000"/>
                    </a:sys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anchor="ctr"/>
              <a:lstStyle/>
              <a:p>
                <a:pPr algn="ctr" fontAlgn="auto">
                  <a:spcBef>
                    <a:spcPts val="0"/>
                  </a:spcBef>
                  <a:spcAft>
                    <a:spcPts val="0"/>
                  </a:spcAft>
                  <a:defRPr/>
                </a:pPr>
                <a:endParaRPr lang="en-US" kern="0">
                  <a:solidFill>
                    <a:sysClr val="window" lastClr="FFFFFF"/>
                  </a:solidFill>
                  <a:latin typeface="Calibri"/>
                  <a:cs typeface="+mn-cs"/>
                </a:endParaRPr>
              </a:p>
            </p:txBody>
          </p:sp>
          <p:grpSp>
            <p:nvGrpSpPr>
              <p:cNvPr id="33" name="Group 54"/>
              <p:cNvGrpSpPr/>
              <p:nvPr/>
            </p:nvGrpSpPr>
            <p:grpSpPr>
              <a:xfrm>
                <a:off x="25118" y="5120640"/>
                <a:ext cx="1280160" cy="1280160"/>
                <a:chOff x="6019800" y="3276599"/>
                <a:chExt cx="533400" cy="533400"/>
              </a:xfrm>
              <a:effectLst>
                <a:outerShdw blurRad="50800" dist="38100" dir="5400000" algn="t" rotWithShape="0">
                  <a:prstClr val="black">
                    <a:alpha val="40000"/>
                  </a:prstClr>
                </a:outerShdw>
              </a:effectLst>
            </p:grpSpPr>
            <p:sp>
              <p:nvSpPr>
                <p:cNvPr id="34" name="Oval 55"/>
                <p:cNvSpPr/>
                <p:nvPr/>
              </p:nvSpPr>
              <p:spPr>
                <a:xfrm>
                  <a:off x="6019800" y="3276599"/>
                  <a:ext cx="533400" cy="533400"/>
                </a:xfrm>
                <a:prstGeom prst="ellipse">
                  <a:avLst/>
                </a:prstGeom>
                <a:gradFill>
                  <a:gsLst>
                    <a:gs pos="35000">
                      <a:schemeClr val="accent6">
                        <a:lumMod val="54000"/>
                      </a:schemeClr>
                    </a:gs>
                    <a:gs pos="70000">
                      <a:schemeClr val="accent6">
                        <a:lumMod val="75000"/>
                      </a:schemeClr>
                    </a:gs>
                    <a:gs pos="100000">
                      <a:schemeClr val="accent6">
                        <a:lumMod val="97000"/>
                      </a:schemeClr>
                    </a:gs>
                  </a:gsLst>
                  <a:lin ang="5400000" scaled="1"/>
                </a:gradFill>
                <a:ln w="12700" cap="flat" cmpd="sng" algn="ctr">
                  <a:noFill/>
                  <a:prstDash val="solid"/>
                </a:ln>
                <a:effectLst/>
              </p:spPr>
              <p:txBody>
                <a:bodyPr anchor="ctr"/>
                <a:lstStyle/>
                <a:p>
                  <a:pPr algn="ctr" fontAlgn="auto">
                    <a:spcBef>
                      <a:spcPts val="0"/>
                    </a:spcBef>
                    <a:spcAft>
                      <a:spcPts val="0"/>
                    </a:spcAft>
                    <a:defRPr/>
                  </a:pPr>
                  <a:endParaRPr lang="en-US" kern="0">
                    <a:solidFill>
                      <a:sysClr val="window" lastClr="FFFFFF"/>
                    </a:solidFill>
                    <a:latin typeface="Calibri"/>
                    <a:cs typeface="+mn-cs"/>
                  </a:endParaRPr>
                </a:p>
              </p:txBody>
            </p:sp>
            <p:sp>
              <p:nvSpPr>
                <p:cNvPr id="35" name="Oval 56"/>
                <p:cNvSpPr/>
                <p:nvPr/>
              </p:nvSpPr>
              <p:spPr>
                <a:xfrm>
                  <a:off x="6076474" y="3294184"/>
                  <a:ext cx="420053" cy="369339"/>
                </a:xfrm>
                <a:prstGeom prst="ellipse">
                  <a:avLst/>
                </a:prstGeom>
                <a:gradFill>
                  <a:gsLst>
                    <a:gs pos="0">
                      <a:sysClr val="window" lastClr="FFFFFF">
                        <a:lumMod val="100000"/>
                        <a:alpha val="80000"/>
                      </a:sysClr>
                    </a:gs>
                    <a:gs pos="100000">
                      <a:sysClr val="window" lastClr="FFFFFF">
                        <a:alpha val="0"/>
                      </a:sysClr>
                    </a:gs>
                  </a:gsLst>
                  <a:lin ang="5400000" scaled="1"/>
                </a:gradFill>
                <a:ln w="12700" cap="flat" cmpd="sng" algn="ctr">
                  <a:noFill/>
                  <a:prstDash val="solid"/>
                </a:ln>
                <a:effectLst/>
              </p:spPr>
              <p:txBody>
                <a:bodyPr anchor="ctr"/>
                <a:lstStyle/>
                <a:p>
                  <a:pPr algn="ctr" fontAlgn="auto">
                    <a:spcBef>
                      <a:spcPts val="0"/>
                    </a:spcBef>
                    <a:spcAft>
                      <a:spcPts val="0"/>
                    </a:spcAft>
                    <a:defRPr/>
                  </a:pPr>
                  <a:endParaRPr lang="en-US" kern="0">
                    <a:solidFill>
                      <a:sysClr val="window" lastClr="FFFFFF"/>
                    </a:solidFill>
                    <a:latin typeface="Calibri"/>
                    <a:cs typeface="+mn-cs"/>
                  </a:endParaRPr>
                </a:p>
              </p:txBody>
            </p:sp>
          </p:grpSp>
        </p:grpSp>
        <p:sp>
          <p:nvSpPr>
            <p:cNvPr id="31" name="TextBox 57"/>
            <p:cNvSpPr txBox="1"/>
            <p:nvPr/>
          </p:nvSpPr>
          <p:spPr>
            <a:xfrm>
              <a:off x="6568539" y="3739847"/>
              <a:ext cx="1280923" cy="680099"/>
            </a:xfrm>
            <a:prstGeom prst="rect">
              <a:avLst/>
            </a:prstGeom>
            <a:noFill/>
          </p:spPr>
          <p:txBody>
            <a:bodyPr wrap="square" anchor="ctr">
              <a:spAutoFit/>
            </a:bodyPr>
            <a:lstStyle/>
            <a:p>
              <a:pPr algn="ctr" fontAlgn="auto">
                <a:spcBef>
                  <a:spcPts val="0"/>
                </a:spcBef>
                <a:spcAft>
                  <a:spcPts val="0"/>
                </a:spcAft>
                <a:defRPr/>
              </a:pPr>
              <a:r>
                <a:rPr lang="en-US" sz="3600" b="1" kern="0" dirty="0" err="1" smtClean="0">
                  <a:solidFill>
                    <a:prstClr val="white"/>
                  </a:solidFill>
                  <a:effectLst>
                    <a:outerShdw blurRad="63500" dist="25400" dir="5400000" algn="t" rotWithShape="0">
                      <a:prstClr val="black">
                        <a:alpha val="60000"/>
                      </a:prstClr>
                    </a:outerShdw>
                  </a:effectLst>
                  <a:latin typeface="Times New Roman" panose="02020603050405020304" pitchFamily="18" charset="0"/>
                  <a:cs typeface="Times New Roman" panose="02020603050405020304" pitchFamily="18" charset="0"/>
                </a:rPr>
                <a:t>Nhìn</a:t>
              </a:r>
              <a:r>
                <a:rPr lang="en-US" sz="3600" b="1" kern="0" dirty="0" smtClean="0">
                  <a:solidFill>
                    <a:prstClr val="white"/>
                  </a:solidFill>
                  <a:effectLst>
                    <a:outerShdw blurRad="63500" dist="25400" dir="5400000" algn="t" rotWithShape="0">
                      <a:prstClr val="black">
                        <a:alpha val="60000"/>
                      </a:prstClr>
                    </a:outerShdw>
                  </a:effectLst>
                  <a:latin typeface="Times New Roman" panose="02020603050405020304" pitchFamily="18" charset="0"/>
                  <a:cs typeface="Times New Roman" panose="02020603050405020304" pitchFamily="18" charset="0"/>
                </a:rPr>
                <a:t> </a:t>
              </a:r>
              <a:r>
                <a:rPr lang="en-US" sz="3600" b="1" kern="0" dirty="0" err="1" smtClean="0">
                  <a:solidFill>
                    <a:prstClr val="white"/>
                  </a:solidFill>
                  <a:effectLst>
                    <a:outerShdw blurRad="63500" dist="25400" dir="5400000" algn="t" rotWithShape="0">
                      <a:prstClr val="black">
                        <a:alpha val="60000"/>
                      </a:prstClr>
                    </a:outerShdw>
                  </a:effectLst>
                  <a:latin typeface="Times New Roman" panose="02020603050405020304" pitchFamily="18" charset="0"/>
                  <a:cs typeface="Times New Roman" panose="02020603050405020304" pitchFamily="18" charset="0"/>
                </a:rPr>
                <a:t>từ</a:t>
              </a:r>
              <a:r>
                <a:rPr lang="en-US" sz="3600" b="1" kern="0" dirty="0" smtClean="0">
                  <a:solidFill>
                    <a:prstClr val="white"/>
                  </a:solidFill>
                  <a:effectLst>
                    <a:outerShdw blurRad="63500" dist="25400" dir="5400000" algn="t" rotWithShape="0">
                      <a:prstClr val="black">
                        <a:alpha val="60000"/>
                      </a:prstClr>
                    </a:outerShdw>
                  </a:effectLst>
                  <a:latin typeface="Times New Roman" panose="02020603050405020304" pitchFamily="18" charset="0"/>
                  <a:cs typeface="Times New Roman" panose="02020603050405020304" pitchFamily="18" charset="0"/>
                </a:rPr>
                <a:t> </a:t>
              </a:r>
              <a:r>
                <a:rPr lang="en-US" sz="3600" b="1" kern="0" dirty="0" err="1" smtClean="0">
                  <a:solidFill>
                    <a:prstClr val="white"/>
                  </a:solidFill>
                  <a:effectLst>
                    <a:outerShdw blurRad="63500" dist="25400" dir="5400000" algn="t" rotWithShape="0">
                      <a:prstClr val="black">
                        <a:alpha val="60000"/>
                      </a:prstClr>
                    </a:outerShdw>
                  </a:effectLst>
                  <a:latin typeface="Times New Roman" panose="02020603050405020304" pitchFamily="18" charset="0"/>
                  <a:cs typeface="Times New Roman" panose="02020603050405020304" pitchFamily="18" charset="0"/>
                </a:rPr>
                <a:t>phía</a:t>
              </a:r>
              <a:r>
                <a:rPr lang="en-US" sz="3600" b="1" kern="0" dirty="0" smtClean="0">
                  <a:solidFill>
                    <a:prstClr val="white"/>
                  </a:solidFill>
                  <a:effectLst>
                    <a:outerShdw blurRad="63500" dist="25400" dir="5400000" algn="t" rotWithShape="0">
                      <a:prstClr val="black">
                        <a:alpha val="60000"/>
                      </a:prstClr>
                    </a:outerShdw>
                  </a:effectLst>
                  <a:latin typeface="Times New Roman" panose="02020603050405020304" pitchFamily="18" charset="0"/>
                  <a:cs typeface="Times New Roman" panose="02020603050405020304" pitchFamily="18" charset="0"/>
                </a:rPr>
                <a:t> </a:t>
              </a:r>
              <a:r>
                <a:rPr lang="en-US" sz="3600" b="1" kern="0" dirty="0" err="1" smtClean="0">
                  <a:solidFill>
                    <a:prstClr val="white"/>
                  </a:solidFill>
                  <a:effectLst>
                    <a:outerShdw blurRad="63500" dist="25400" dir="5400000" algn="t" rotWithShape="0">
                      <a:prstClr val="black">
                        <a:alpha val="60000"/>
                      </a:prstClr>
                    </a:outerShdw>
                  </a:effectLst>
                  <a:latin typeface="Times New Roman" panose="02020603050405020304" pitchFamily="18" charset="0"/>
                  <a:cs typeface="Times New Roman" panose="02020603050405020304" pitchFamily="18" charset="0"/>
                </a:rPr>
                <a:t>cơ</a:t>
              </a:r>
              <a:r>
                <a:rPr lang="en-US" sz="3600" b="1" kern="0" dirty="0" smtClean="0">
                  <a:solidFill>
                    <a:prstClr val="white"/>
                  </a:solidFill>
                  <a:effectLst>
                    <a:outerShdw blurRad="63500" dist="25400" dir="5400000" algn="t" rotWithShape="0">
                      <a:prstClr val="black">
                        <a:alpha val="60000"/>
                      </a:prstClr>
                    </a:outerShdw>
                  </a:effectLst>
                  <a:latin typeface="Times New Roman" panose="02020603050405020304" pitchFamily="18" charset="0"/>
                  <a:cs typeface="Times New Roman" panose="02020603050405020304" pitchFamily="18" charset="0"/>
                </a:rPr>
                <a:t> </a:t>
              </a:r>
              <a:r>
                <a:rPr lang="en-US" sz="3600" b="1" kern="0" dirty="0" err="1" smtClean="0">
                  <a:solidFill>
                    <a:prstClr val="white"/>
                  </a:solidFill>
                  <a:effectLst>
                    <a:outerShdw blurRad="63500" dist="25400" dir="5400000" algn="t" rotWithShape="0">
                      <a:prstClr val="black">
                        <a:alpha val="60000"/>
                      </a:prstClr>
                    </a:outerShdw>
                  </a:effectLst>
                  <a:latin typeface="Times New Roman" panose="02020603050405020304" pitchFamily="18" charset="0"/>
                  <a:cs typeface="Times New Roman" panose="02020603050405020304" pitchFamily="18" charset="0"/>
                </a:rPr>
                <a:t>quan</a:t>
              </a:r>
              <a:r>
                <a:rPr lang="en-US" sz="3600" b="1" kern="0" dirty="0" smtClean="0">
                  <a:solidFill>
                    <a:prstClr val="white"/>
                  </a:solidFill>
                  <a:effectLst>
                    <a:outerShdw blurRad="63500" dist="25400" dir="5400000" algn="t" rotWithShape="0">
                      <a:prstClr val="black">
                        <a:alpha val="60000"/>
                      </a:prstClr>
                    </a:outerShdw>
                  </a:effectLst>
                  <a:latin typeface="Times New Roman" panose="02020603050405020304" pitchFamily="18" charset="0"/>
                  <a:cs typeface="Times New Roman" panose="02020603050405020304" pitchFamily="18" charset="0"/>
                </a:rPr>
                <a:t> </a:t>
              </a:r>
              <a:r>
                <a:rPr lang="en-US" sz="3600" b="1" kern="0" dirty="0" err="1" smtClean="0">
                  <a:solidFill>
                    <a:prstClr val="white"/>
                  </a:solidFill>
                  <a:effectLst>
                    <a:outerShdw blurRad="63500" dist="25400" dir="5400000" algn="t" rotWithShape="0">
                      <a:prstClr val="black">
                        <a:alpha val="60000"/>
                      </a:prstClr>
                    </a:outerShdw>
                  </a:effectLst>
                  <a:latin typeface="Times New Roman" panose="02020603050405020304" pitchFamily="18" charset="0"/>
                  <a:cs typeface="Times New Roman" panose="02020603050405020304" pitchFamily="18" charset="0"/>
                </a:rPr>
                <a:t>chính</a:t>
              </a:r>
              <a:r>
                <a:rPr lang="en-US" sz="3600" b="1" kern="0" dirty="0" smtClean="0">
                  <a:solidFill>
                    <a:prstClr val="white"/>
                  </a:solidFill>
                  <a:effectLst>
                    <a:outerShdw blurRad="63500" dist="25400" dir="5400000" algn="t" rotWithShape="0">
                      <a:prstClr val="black">
                        <a:alpha val="60000"/>
                      </a:prstClr>
                    </a:outerShdw>
                  </a:effectLst>
                  <a:latin typeface="Times New Roman" panose="02020603050405020304" pitchFamily="18" charset="0"/>
                  <a:cs typeface="Times New Roman" panose="02020603050405020304" pitchFamily="18" charset="0"/>
                </a:rPr>
                <a:t> </a:t>
              </a:r>
              <a:r>
                <a:rPr lang="en-US" sz="3600" b="1" kern="0" dirty="0" err="1" smtClean="0">
                  <a:solidFill>
                    <a:prstClr val="white"/>
                  </a:solidFill>
                  <a:effectLst>
                    <a:outerShdw blurRad="63500" dist="25400" dir="5400000" algn="t" rotWithShape="0">
                      <a:prstClr val="black">
                        <a:alpha val="60000"/>
                      </a:prstClr>
                    </a:outerShdw>
                  </a:effectLst>
                  <a:latin typeface="Times New Roman" panose="02020603050405020304" pitchFamily="18" charset="0"/>
                  <a:cs typeface="Times New Roman" panose="02020603050405020304" pitchFamily="18" charset="0"/>
                </a:rPr>
                <a:t>phủ</a:t>
              </a:r>
              <a:endParaRPr lang="en-US" sz="3600" b="1" kern="0" dirty="0">
                <a:solidFill>
                  <a:prstClr val="white"/>
                </a:solidFill>
                <a:effectLst>
                  <a:outerShdw blurRad="63500" dist="25400" dir="5400000" algn="t" rotWithShape="0">
                    <a:prstClr val="black">
                      <a:alpha val="60000"/>
                    </a:prstClr>
                  </a:outerShdw>
                </a:effectLst>
                <a:latin typeface="Calibri"/>
              </a:endParaRPr>
            </a:p>
          </p:txBody>
        </p:sp>
      </p:grpSp>
    </p:spTree>
    <p:extLst>
      <p:ext uri="{BB962C8B-B14F-4D97-AF65-F5344CB8AC3E}">
        <p14:creationId xmlns:p14="http://schemas.microsoft.com/office/powerpoint/2010/main" val="47639392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7184"/>
                                        </p:tgtEl>
                                      </p:cBhvr>
                                    </p:animEffect>
                                    <p:animScale>
                                      <p:cBhvr>
                                        <p:cTn id="7" dur="250" autoRev="1" fill="hold"/>
                                        <p:tgtEl>
                                          <p:spTgt spid="7184"/>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7177"/>
                                        </p:tgtEl>
                                      </p:cBhvr>
                                    </p:animEffect>
                                    <p:animScale>
                                      <p:cBhvr>
                                        <p:cTn id="12" dur="250" autoRev="1" fill="hold"/>
                                        <p:tgtEl>
                                          <p:spTgt spid="7177"/>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7170"/>
                                        </p:tgtEl>
                                      </p:cBhvr>
                                    </p:animEffect>
                                    <p:animScale>
                                      <p:cBhvr>
                                        <p:cTn id="17" dur="250" autoRev="1" fill="hold"/>
                                        <p:tgtEl>
                                          <p:spTgt spid="717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30"/>
          <p:cNvSpPr txBox="1"/>
          <p:nvPr/>
        </p:nvSpPr>
        <p:spPr bwMode="auto">
          <a:xfrm>
            <a:off x="2888479" y="2027320"/>
            <a:ext cx="3564628" cy="461665"/>
          </a:xfrm>
          <a:prstGeom prst="rect">
            <a:avLst/>
          </a:prstGeom>
          <a:noFill/>
        </p:spPr>
        <p:txBody>
          <a:bodyPr anchor="ctr">
            <a:spAutoFit/>
          </a:bodyPr>
          <a:lstStyle/>
          <a:p>
            <a:pPr algn="ctr" fontAlgn="auto">
              <a:spcBef>
                <a:spcPts val="0"/>
              </a:spcBef>
              <a:spcAft>
                <a:spcPts val="0"/>
              </a:spcAft>
              <a:defRPr/>
            </a:pPr>
            <a:endParaRPr lang="en-US" sz="2400" b="1" kern="0" dirty="0">
              <a:solidFill>
                <a:prstClr val="white"/>
              </a:solidFill>
              <a:effectLst>
                <a:outerShdw blurRad="63500" dist="25400" dir="5400000" algn="t" rotWithShape="0">
                  <a:prstClr val="black">
                    <a:alpha val="60000"/>
                  </a:prstClr>
                </a:outerShdw>
              </a:effectLst>
              <a:latin typeface="Times New Roman" panose="02020603050405020304" pitchFamily="18" charset="0"/>
              <a:cs typeface="Times New Roman" panose="02020603050405020304" pitchFamily="18" charset="0"/>
            </a:endParaRPr>
          </a:p>
        </p:txBody>
      </p:sp>
      <p:sp>
        <p:nvSpPr>
          <p:cNvPr id="27" name="Title 7"/>
          <p:cNvSpPr>
            <a:spLocks noGrp="1"/>
          </p:cNvSpPr>
          <p:nvPr>
            <p:ph type="title"/>
          </p:nvPr>
        </p:nvSpPr>
        <p:spPr>
          <a:xfrm>
            <a:off x="457200" y="404813"/>
            <a:ext cx="8229600" cy="646112"/>
          </a:xfrm>
        </p:spPr>
        <p:txBody>
          <a:bodyPr rtlCol="0">
            <a:spAutoFit/>
          </a:bodyPr>
          <a:lstStyle/>
          <a:p>
            <a:pPr algn="ctr" eaLnBrk="1" fontAlgn="auto" hangingPunct="1">
              <a:spcAft>
                <a:spcPts val="0"/>
              </a:spcAft>
              <a:defRPr/>
            </a:pPr>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LỢI ÍCH CỦA CHÍNH PHỦ ĐIỆN TỬ</a:t>
            </a:r>
            <a:endParaRPr lang="en-US" sz="3600" b="1" dirty="0">
              <a:solidFill>
                <a:srgbClr val="FF0000"/>
              </a:solidFill>
              <a:latin typeface="Times New Roman" pitchFamily="18" charset="0"/>
              <a:cs typeface="Times New Roman" pitchFamily="18" charset="0"/>
            </a:endParaRPr>
          </a:p>
        </p:txBody>
      </p:sp>
      <p:sp>
        <p:nvSpPr>
          <p:cNvPr id="2" name="Rectangle 1"/>
          <p:cNvSpPr/>
          <p:nvPr/>
        </p:nvSpPr>
        <p:spPr>
          <a:xfrm>
            <a:off x="2699792" y="1365936"/>
            <a:ext cx="6264696" cy="5016758"/>
          </a:xfrm>
          <a:prstGeom prst="rect">
            <a:avLst/>
          </a:prstGeom>
        </p:spPr>
        <p:txBody>
          <a:bodyPr wrap="square">
            <a:spAutoFit/>
          </a:bodyPr>
          <a:lstStyle/>
          <a:p>
            <a:pPr marL="285750" indent="-285750" algn="just">
              <a:buFontTx/>
              <a:buChar char="-"/>
            </a:pPr>
            <a:r>
              <a:rPr lang="vi-VN" sz="2000" dirty="0" smtClean="0">
                <a:latin typeface="Times New Roman" panose="02020603050405020304" pitchFamily="18" charset="0"/>
                <a:cs typeface="Times New Roman" panose="02020603050405020304" pitchFamily="18" charset="0"/>
              </a:rPr>
              <a:t>Tăng </a:t>
            </a:r>
            <a:r>
              <a:rPr lang="vi-VN" sz="2000" dirty="0">
                <a:latin typeface="Times New Roman" panose="02020603050405020304" pitchFamily="18" charset="0"/>
                <a:cs typeface="Times New Roman" panose="02020603050405020304" pitchFamily="18" charset="0"/>
              </a:rPr>
              <a:t>khả năng tiếp cận với chính </a:t>
            </a:r>
            <a:r>
              <a:rPr lang="vi-VN" sz="2000" dirty="0" smtClean="0">
                <a:latin typeface="Times New Roman" panose="02020603050405020304" pitchFamily="18" charset="0"/>
                <a:cs typeface="Times New Roman" panose="02020603050405020304" pitchFamily="18" charset="0"/>
              </a:rPr>
              <a:t>phủ</a:t>
            </a:r>
            <a:r>
              <a:rPr lang="en-US" sz="2000" dirty="0" smtClean="0">
                <a:latin typeface="Times New Roman" panose="02020603050405020304" pitchFamily="18" charset="0"/>
                <a:cs typeface="Times New Roman" panose="02020603050405020304" pitchFamily="18" charset="0"/>
              </a:rPr>
              <a:t>.</a:t>
            </a:r>
          </a:p>
          <a:p>
            <a:pPr marL="285750" indent="-285750" algn="just">
              <a:buFontTx/>
              <a:buChar char="-"/>
            </a:pPr>
            <a:r>
              <a:rPr lang="vi-VN" sz="2000" dirty="0">
                <a:latin typeface="Times New Roman" panose="02020603050405020304" pitchFamily="18" charset="0"/>
                <a:cs typeface="Times New Roman" panose="02020603050405020304" pitchFamily="18" charset="0"/>
              </a:rPr>
              <a:t>Người dân sẽ cảm thấy hài lòng </a:t>
            </a:r>
            <a:r>
              <a:rPr lang="vi-VN" sz="2000" dirty="0" smtClean="0">
                <a:latin typeface="Times New Roman" panose="02020603050405020304" pitchFamily="18" charset="0"/>
                <a:cs typeface="Times New Roman" panose="02020603050405020304" pitchFamily="18" charset="0"/>
              </a:rPr>
              <a:t>hơn</a:t>
            </a:r>
            <a:r>
              <a:rPr lang="en-US" sz="2000" dirty="0" smtClean="0">
                <a:latin typeface="Times New Roman" panose="02020603050405020304" pitchFamily="18" charset="0"/>
                <a:cs typeface="Times New Roman" panose="02020603050405020304" pitchFamily="18" charset="0"/>
              </a:rPr>
              <a:t>.</a:t>
            </a:r>
          </a:p>
          <a:p>
            <a:pPr marL="285750" indent="-285750" algn="just">
              <a:buFontTx/>
              <a:buChar char="-"/>
            </a:pPr>
            <a:r>
              <a:rPr lang="en-US" sz="2000" dirty="0" smtClean="0">
                <a:latin typeface="Times New Roman" panose="02020603050405020304" pitchFamily="18" charset="0"/>
                <a:cs typeface="Times New Roman" panose="02020603050405020304" pitchFamily="18" charset="0"/>
              </a:rPr>
              <a:t>H</a:t>
            </a:r>
            <a:r>
              <a:rPr lang="vi-VN" sz="2000" dirty="0" smtClean="0">
                <a:latin typeface="Times New Roman" panose="02020603050405020304" pitchFamily="18" charset="0"/>
                <a:cs typeface="Times New Roman" panose="02020603050405020304" pitchFamily="18" charset="0"/>
              </a:rPr>
              <a:t>iệu </a:t>
            </a:r>
            <a:r>
              <a:rPr lang="vi-VN" sz="2000" dirty="0">
                <a:latin typeface="Times New Roman" panose="02020603050405020304" pitchFamily="18" charset="0"/>
                <a:cs typeface="Times New Roman" panose="02020603050405020304" pitchFamily="18" charset="0"/>
              </a:rPr>
              <a:t>quả làm việc của các cơ quan chính phủ được tăng lên và giảm chi phí điều </a:t>
            </a:r>
            <a:r>
              <a:rPr lang="vi-VN" sz="2000" dirty="0" smtClean="0">
                <a:latin typeface="Times New Roman" panose="02020603050405020304" pitchFamily="18" charset="0"/>
                <a:cs typeface="Times New Roman" panose="02020603050405020304" pitchFamily="18" charset="0"/>
              </a:rPr>
              <a:t>hành</a:t>
            </a:r>
            <a:r>
              <a:rPr lang="en-US" sz="2000" dirty="0" smtClean="0">
                <a:latin typeface="Times New Roman" panose="02020603050405020304" pitchFamily="18" charset="0"/>
                <a:cs typeface="Times New Roman" panose="02020603050405020304" pitchFamily="18" charset="0"/>
              </a:rPr>
              <a:t>.</a:t>
            </a:r>
          </a:p>
          <a:p>
            <a:pPr marL="285750" indent="-285750" algn="just">
              <a:buFontTx/>
              <a:buChar char="-"/>
            </a:pPr>
            <a:r>
              <a:rPr lang="vi-VN" sz="2000" dirty="0">
                <a:latin typeface="Times New Roman" panose="02020603050405020304" pitchFamily="18" charset="0"/>
                <a:cs typeface="Times New Roman" panose="02020603050405020304" pitchFamily="18" charset="0"/>
              </a:rPr>
              <a:t>Tăng năng suất lao </a:t>
            </a:r>
            <a:r>
              <a:rPr lang="vi-VN" sz="2000" dirty="0" smtClean="0">
                <a:latin typeface="Times New Roman" panose="02020603050405020304" pitchFamily="18" charset="0"/>
                <a:cs typeface="Times New Roman" panose="02020603050405020304" pitchFamily="18" charset="0"/>
              </a:rPr>
              <a:t>động</a:t>
            </a:r>
            <a:r>
              <a:rPr lang="en-US" sz="2000" dirty="0" smtClean="0">
                <a:latin typeface="Times New Roman" panose="02020603050405020304" pitchFamily="18" charset="0"/>
                <a:cs typeface="Times New Roman" panose="02020603050405020304" pitchFamily="18" charset="0"/>
              </a:rPr>
              <a:t>.</a:t>
            </a:r>
          </a:p>
          <a:p>
            <a:pPr marL="285750" indent="-285750" algn="just">
              <a:buFontTx/>
              <a:buChar char="-"/>
            </a:pPr>
            <a:r>
              <a:rPr lang="vi-VN" sz="2000" dirty="0">
                <a:latin typeface="Times New Roman" panose="02020603050405020304" pitchFamily="18" charset="0"/>
                <a:cs typeface="Times New Roman" panose="02020603050405020304" pitchFamily="18" charset="0"/>
              </a:rPr>
              <a:t>CPĐT lý tưởng là một chính phủ cung cấp đầy đủ thông tin, đúng thời điểm cho những người quyết </a:t>
            </a:r>
            <a:r>
              <a:rPr lang="vi-VN" sz="2000" dirty="0" smtClean="0">
                <a:latin typeface="Times New Roman" panose="02020603050405020304" pitchFamily="18" charset="0"/>
                <a:cs typeface="Times New Roman" panose="02020603050405020304" pitchFamily="18" charset="0"/>
              </a:rPr>
              <a:t>định</a:t>
            </a:r>
            <a:r>
              <a:rPr lang="en-US" sz="2000" dirty="0" smtClean="0">
                <a:latin typeface="Times New Roman" panose="02020603050405020304" pitchFamily="18" charset="0"/>
                <a:cs typeface="Times New Roman" panose="02020603050405020304" pitchFamily="18" charset="0"/>
              </a:rPr>
              <a:t>.</a:t>
            </a:r>
          </a:p>
          <a:p>
            <a:pPr marL="285750" indent="-285750" algn="just">
              <a:buFontTx/>
              <a:buChar char="-"/>
            </a:pPr>
            <a:r>
              <a:rPr lang="en-US" sz="2000" dirty="0" err="1">
                <a:latin typeface="Times New Roman" panose="02020603050405020304" pitchFamily="18" charset="0"/>
                <a:cs typeface="Times New Roman" panose="02020603050405020304" pitchFamily="18" charset="0"/>
              </a:rPr>
              <a:t>Dễ</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dàng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tương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dịch</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vụ</a:t>
            </a:r>
            <a:r>
              <a:rPr lang="en-US" sz="2000" dirty="0" smtClean="0">
                <a:latin typeface="Times New Roman" panose="02020603050405020304" pitchFamily="18" charset="0"/>
                <a:cs typeface="Times New Roman" panose="02020603050405020304" pitchFamily="18" charset="0"/>
              </a:rPr>
              <a:t>.</a:t>
            </a:r>
          </a:p>
          <a:p>
            <a:pPr marL="285750" indent="-285750" algn="just">
              <a:buFontTx/>
              <a:buChar char="-"/>
            </a:pPr>
            <a:r>
              <a:rPr lang="en-US" sz="2000" dirty="0">
                <a:latin typeface="Times New Roman" panose="02020603050405020304" pitchFamily="18" charset="0"/>
                <a:cs typeface="Times New Roman" panose="02020603050405020304" pitchFamily="18" charset="0"/>
              </a:rPr>
              <a:t>CPĐT </a:t>
            </a:r>
            <a:r>
              <a:rPr lang="en-US" sz="2000" dirty="0" err="1">
                <a:latin typeface="Times New Roman" panose="02020603050405020304" pitchFamily="18" charset="0"/>
                <a:cs typeface="Times New Roman" panose="02020603050405020304" pitchFamily="18" charset="0"/>
              </a:rPr>
              <a:t>giúp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doanh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nghiệp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việc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chính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phủ</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dễ</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dàng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bởi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mọi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thủ</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tục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đều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hiểu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hướng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dẫn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mỗi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bước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việc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đều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đảm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bảo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tốt</a:t>
            </a:r>
            <a:r>
              <a:rPr lang="en-US" sz="2000" dirty="0">
                <a:latin typeface="Times New Roman" panose="02020603050405020304" pitchFamily="18" charset="0"/>
                <a:cs typeface="Times New Roman" panose="02020603050405020304" pitchFamily="18" charset="0"/>
              </a:rPr>
              <a:t>, tin </a:t>
            </a:r>
            <a:r>
              <a:rPr lang="en-US" sz="2000" dirty="0" err="1" smtClean="0">
                <a:latin typeface="Times New Roman" panose="02020603050405020304" pitchFamily="18" charset="0"/>
                <a:cs typeface="Times New Roman" panose="02020603050405020304" pitchFamily="18" charset="0"/>
              </a:rPr>
              <a:t>cậy</a:t>
            </a:r>
            <a:r>
              <a:rPr lang="en-US" sz="2000" dirty="0" smtClean="0">
                <a:latin typeface="Times New Roman" panose="02020603050405020304" pitchFamily="18" charset="0"/>
                <a:cs typeface="Times New Roman" panose="02020603050405020304" pitchFamily="18" charset="0"/>
              </a:rPr>
              <a:t>.</a:t>
            </a:r>
          </a:p>
          <a:p>
            <a:pPr marL="285750" indent="-285750" algn="just">
              <a:buFontTx/>
              <a:buChar char="-"/>
            </a:pPr>
            <a:r>
              <a:rPr lang="en-US" sz="2000" dirty="0" err="1">
                <a:latin typeface="Times New Roman" panose="02020603050405020304" pitchFamily="18" charset="0"/>
                <a:cs typeface="Times New Roman" panose="02020603050405020304" pitchFamily="18" charset="0"/>
              </a:rPr>
              <a:t>Đối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chức</a:t>
            </a:r>
            <a:r>
              <a:rPr lang="en-US" sz="2000" dirty="0">
                <a:latin typeface="Times New Roman" panose="02020603050405020304" pitchFamily="18" charset="0"/>
                <a:cs typeface="Times New Roman" panose="02020603050405020304" pitchFamily="18" charset="0"/>
              </a:rPr>
              <a:t>, CNTT </a:t>
            </a:r>
            <a:r>
              <a:rPr lang="en-US" sz="2000" dirty="0" err="1">
                <a:latin typeface="Times New Roman" panose="02020603050405020304" pitchFamily="18" charset="0"/>
                <a:cs typeface="Times New Roman" panose="02020603050405020304" pitchFamily="18" charset="0"/>
              </a:rPr>
              <a:t>dùng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CPĐT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cụ</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giúp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năng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dáp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ứng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cầu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chúng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thông</a:t>
            </a:r>
            <a:r>
              <a:rPr lang="en-US" sz="2000" dirty="0">
                <a:latin typeface="Times New Roman" panose="02020603050405020304" pitchFamily="18" charset="0"/>
                <a:cs typeface="Times New Roman" panose="02020603050405020304" pitchFamily="18" charset="0"/>
              </a:rPr>
              <a:t> tin </a:t>
            </a:r>
            <a:r>
              <a:rPr lang="en-US" sz="2000" dirty="0" err="1">
                <a:latin typeface="Times New Roman" panose="02020603050405020304" pitchFamily="18" charset="0"/>
                <a:cs typeface="Times New Roman" panose="02020603050405020304" pitchFamily="18" charset="0"/>
              </a:rPr>
              <a:t>truy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cập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lý</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chúng</a:t>
            </a:r>
            <a:r>
              <a:rPr lang="en-US" sz="2000" dirty="0">
                <a:latin typeface="Times New Roman" panose="02020603050405020304" pitchFamily="18" charset="0"/>
                <a:cs typeface="Times New Roman" panose="02020603050405020304" pitchFamily="18" charset="0"/>
              </a:rPr>
              <a:t>.</a:t>
            </a:r>
          </a:p>
        </p:txBody>
      </p:sp>
      <p:pic>
        <p:nvPicPr>
          <p:cNvPr id="4098" name="Picture 2" descr="C:\Users\Thong\Pictures\icbann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1278655" y="2896115"/>
            <a:ext cx="5220598" cy="2160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364347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Effect transition="in" filter="fade">
                                      <p:cBhvr>
                                        <p:cTn id="29" dur="500"/>
                                        <p:tgtEl>
                                          <p:spTgt spid="2">
                                            <p:txEl>
                                              <p:pRg st="5" end="5"/>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500"/>
                                        <p:tgtEl>
                                          <p:spTgt spid="2">
                                            <p:txEl>
                                              <p:pRg st="6" end="6"/>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animEffect transition="in" filter="fade">
                                      <p:cBhvr>
                                        <p:cTn id="35"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Thong\Pictures\fb1a385da28c43d2bc0daa2fce6e155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198884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Thong\Pictures\egovernmen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3861048"/>
            <a:ext cx="9144000" cy="299695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51178" y="2194083"/>
            <a:ext cx="9161766" cy="132343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PHÁT TRIỂN CHÍNH PHỦ ĐIỆN TỬ CỦA MỘT SỐ QUỐC GIA TRÊN THẾ GIỚI</a:t>
            </a:r>
            <a:endParaRPr lang="en-US"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2567404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Nhóm 24"/>
          <p:cNvGrpSpPr>
            <a:grpSpLocks/>
          </p:cNvGrpSpPr>
          <p:nvPr/>
        </p:nvGrpSpPr>
        <p:grpSpPr bwMode="auto">
          <a:xfrm>
            <a:off x="1266825" y="1338263"/>
            <a:ext cx="6592888" cy="5113337"/>
            <a:chOff x="1560094" y="1338426"/>
            <a:chExt cx="5912860" cy="4585978"/>
          </a:xfrm>
        </p:grpSpPr>
        <p:sp>
          <p:nvSpPr>
            <p:cNvPr id="2" name="Left Arrow Callout 78"/>
            <p:cNvSpPr/>
            <p:nvPr/>
          </p:nvSpPr>
          <p:spPr>
            <a:xfrm rot="17419156">
              <a:off x="693810" y="2225504"/>
              <a:ext cx="3516010" cy="1783442"/>
            </a:xfrm>
            <a:prstGeom prst="leftArrowCallout">
              <a:avLst>
                <a:gd name="adj1" fmla="val 33956"/>
                <a:gd name="adj2" fmla="val 25000"/>
                <a:gd name="adj3" fmla="val 25000"/>
                <a:gd name="adj4" fmla="val 77422"/>
              </a:avLst>
            </a:prstGeom>
            <a:solidFill>
              <a:sysClr val="windowText" lastClr="000000">
                <a:alpha val="9000"/>
              </a:sysClr>
            </a:solidFill>
            <a:ln w="25400" cap="flat" cmpd="sng" algn="ctr">
              <a:noFill/>
              <a:prstDash val="solid"/>
            </a:ln>
            <a:effectLst/>
            <a:scene3d>
              <a:camera prst="orthographicFront"/>
              <a:lightRig rig="threePt" dir="t"/>
            </a:scene3d>
            <a:sp3d/>
          </p:spPr>
          <p:txBody>
            <a:bodyPr anchor="ctr"/>
            <a:lstStyle/>
            <a:p>
              <a:pPr algn="ctr" fontAlgn="auto">
                <a:spcBef>
                  <a:spcPts val="0"/>
                </a:spcBef>
                <a:spcAft>
                  <a:spcPts val="0"/>
                </a:spcAft>
                <a:defRPr/>
              </a:pPr>
              <a:endParaRPr lang="en-US" kern="0" dirty="0">
                <a:solidFill>
                  <a:prstClr val="white"/>
                </a:solidFill>
                <a:latin typeface="Calibri"/>
                <a:cs typeface="+mn-cs"/>
              </a:endParaRPr>
            </a:p>
          </p:txBody>
        </p:sp>
        <p:sp>
          <p:nvSpPr>
            <p:cNvPr id="3" name="Left Arrow Callout 29"/>
            <p:cNvSpPr/>
            <p:nvPr/>
          </p:nvSpPr>
          <p:spPr>
            <a:xfrm rot="17419156">
              <a:off x="747785" y="2224923"/>
              <a:ext cx="3516010" cy="1783442"/>
            </a:xfrm>
            <a:prstGeom prst="leftArrowCallout">
              <a:avLst>
                <a:gd name="adj1" fmla="val 33956"/>
                <a:gd name="adj2" fmla="val 25000"/>
                <a:gd name="adj3" fmla="val 25000"/>
                <a:gd name="adj4" fmla="val 77422"/>
              </a:avLst>
            </a:prstGeom>
            <a:gradFill flip="none" rotWithShape="1">
              <a:gsLst>
                <a:gs pos="0">
                  <a:srgbClr val="B6B914"/>
                </a:gs>
                <a:gs pos="100000">
                  <a:srgbClr val="FFC000">
                    <a:shade val="67500"/>
                    <a:satMod val="115000"/>
                  </a:srgbClr>
                </a:gs>
                <a:gs pos="37000">
                  <a:srgbClr val="B9B600"/>
                </a:gs>
              </a:gsLst>
              <a:lin ang="13500000" scaled="1"/>
              <a:tileRect/>
            </a:gradFill>
            <a:ln w="31750" cap="rnd" cmpd="sng" algn="ctr">
              <a:noFill/>
              <a:prstDash val="solid"/>
            </a:ln>
            <a:effectLst/>
            <a:scene3d>
              <a:camera prst="orthographicFront">
                <a:rot lat="0" lon="0" rev="0"/>
              </a:camera>
              <a:lightRig rig="glow" dir="t">
                <a:rot lat="0" lon="0" rev="14100000"/>
              </a:lightRig>
            </a:scene3d>
            <a:sp3d prstMaterial="softEdge">
              <a:bevelT w="127000" prst="artDeco"/>
            </a:sp3d>
          </p:spPr>
          <p:txBody>
            <a:bodyPr anchor="ctr"/>
            <a:lstStyle/>
            <a:p>
              <a:pPr algn="ctr" fontAlgn="auto">
                <a:spcBef>
                  <a:spcPts val="0"/>
                </a:spcBef>
                <a:spcAft>
                  <a:spcPts val="0"/>
                </a:spcAft>
                <a:defRPr/>
              </a:pPr>
              <a:endParaRPr lang="en-US" sz="2000" kern="0" dirty="0">
                <a:solidFill>
                  <a:prstClr val="white"/>
                </a:solidFill>
                <a:latin typeface="Calibri"/>
                <a:cs typeface="+mn-cs"/>
              </a:endParaRPr>
            </a:p>
          </p:txBody>
        </p:sp>
        <p:sp>
          <p:nvSpPr>
            <p:cNvPr id="4" name="Left Arrow Callout 6"/>
            <p:cNvSpPr/>
            <p:nvPr/>
          </p:nvSpPr>
          <p:spPr>
            <a:xfrm rot="5360280" flipH="1">
              <a:off x="2498323" y="2607026"/>
              <a:ext cx="4073419" cy="2561338"/>
            </a:xfrm>
            <a:custGeom>
              <a:avLst/>
              <a:gdLst>
                <a:gd name="connsiteX0" fmla="*/ 0 w 3732315"/>
                <a:gd name="connsiteY0" fmla="*/ 1149668 h 2299336"/>
                <a:gd name="connsiteX1" fmla="*/ 574834 w 3732315"/>
                <a:gd name="connsiteY1" fmla="*/ 574834 h 2299336"/>
                <a:gd name="connsiteX2" fmla="*/ 574834 w 3732315"/>
                <a:gd name="connsiteY2" fmla="*/ 810516 h 2299336"/>
                <a:gd name="connsiteX3" fmla="*/ 1356846 w 3732315"/>
                <a:gd name="connsiteY3" fmla="*/ 810516 h 2299336"/>
                <a:gd name="connsiteX4" fmla="*/ 1356846 w 3732315"/>
                <a:gd name="connsiteY4" fmla="*/ 0 h 2299336"/>
                <a:gd name="connsiteX5" fmla="*/ 3732315 w 3732315"/>
                <a:gd name="connsiteY5" fmla="*/ 0 h 2299336"/>
                <a:gd name="connsiteX6" fmla="*/ 3732315 w 3732315"/>
                <a:gd name="connsiteY6" fmla="*/ 2299336 h 2299336"/>
                <a:gd name="connsiteX7" fmla="*/ 1356846 w 3732315"/>
                <a:gd name="connsiteY7" fmla="*/ 2299336 h 2299336"/>
                <a:gd name="connsiteX8" fmla="*/ 1356846 w 3732315"/>
                <a:gd name="connsiteY8" fmla="*/ 1488820 h 2299336"/>
                <a:gd name="connsiteX9" fmla="*/ 574834 w 3732315"/>
                <a:gd name="connsiteY9" fmla="*/ 1488820 h 2299336"/>
                <a:gd name="connsiteX10" fmla="*/ 574834 w 3732315"/>
                <a:gd name="connsiteY10" fmla="*/ 1724502 h 2299336"/>
                <a:gd name="connsiteX11" fmla="*/ 0 w 3732315"/>
                <a:gd name="connsiteY11" fmla="*/ 1149668 h 2299336"/>
                <a:gd name="connsiteX0" fmla="*/ 0 w 3732315"/>
                <a:gd name="connsiteY0" fmla="*/ 1149668 h 2299336"/>
                <a:gd name="connsiteX1" fmla="*/ 574834 w 3732315"/>
                <a:gd name="connsiteY1" fmla="*/ 574834 h 2299336"/>
                <a:gd name="connsiteX2" fmla="*/ 574834 w 3732315"/>
                <a:gd name="connsiteY2" fmla="*/ 810516 h 2299336"/>
                <a:gd name="connsiteX3" fmla="*/ 1356846 w 3732315"/>
                <a:gd name="connsiteY3" fmla="*/ 810516 h 2299336"/>
                <a:gd name="connsiteX4" fmla="*/ 1356846 w 3732315"/>
                <a:gd name="connsiteY4" fmla="*/ 0 h 2299336"/>
                <a:gd name="connsiteX5" fmla="*/ 3732315 w 3732315"/>
                <a:gd name="connsiteY5" fmla="*/ 0 h 2299336"/>
                <a:gd name="connsiteX6" fmla="*/ 3724441 w 3732315"/>
                <a:gd name="connsiteY6" fmla="*/ 1617894 h 2299336"/>
                <a:gd name="connsiteX7" fmla="*/ 1356846 w 3732315"/>
                <a:gd name="connsiteY7" fmla="*/ 2299336 h 2299336"/>
                <a:gd name="connsiteX8" fmla="*/ 1356846 w 3732315"/>
                <a:gd name="connsiteY8" fmla="*/ 1488820 h 2299336"/>
                <a:gd name="connsiteX9" fmla="*/ 574834 w 3732315"/>
                <a:gd name="connsiteY9" fmla="*/ 1488820 h 2299336"/>
                <a:gd name="connsiteX10" fmla="*/ 574834 w 3732315"/>
                <a:gd name="connsiteY10" fmla="*/ 1724502 h 2299336"/>
                <a:gd name="connsiteX11" fmla="*/ 0 w 3732315"/>
                <a:gd name="connsiteY11" fmla="*/ 1149668 h 2299336"/>
                <a:gd name="connsiteX0" fmla="*/ 0 w 3725058"/>
                <a:gd name="connsiteY0" fmla="*/ 1149668 h 2299336"/>
                <a:gd name="connsiteX1" fmla="*/ 574834 w 3725058"/>
                <a:gd name="connsiteY1" fmla="*/ 574834 h 2299336"/>
                <a:gd name="connsiteX2" fmla="*/ 574834 w 3725058"/>
                <a:gd name="connsiteY2" fmla="*/ 810516 h 2299336"/>
                <a:gd name="connsiteX3" fmla="*/ 1356846 w 3725058"/>
                <a:gd name="connsiteY3" fmla="*/ 810516 h 2299336"/>
                <a:gd name="connsiteX4" fmla="*/ 1356846 w 3725058"/>
                <a:gd name="connsiteY4" fmla="*/ 0 h 2299336"/>
                <a:gd name="connsiteX5" fmla="*/ 3722937 w 3725058"/>
                <a:gd name="connsiteY5" fmla="*/ 681640 h 2299336"/>
                <a:gd name="connsiteX6" fmla="*/ 3724441 w 3725058"/>
                <a:gd name="connsiteY6" fmla="*/ 1617894 h 2299336"/>
                <a:gd name="connsiteX7" fmla="*/ 1356846 w 3725058"/>
                <a:gd name="connsiteY7" fmla="*/ 2299336 h 2299336"/>
                <a:gd name="connsiteX8" fmla="*/ 1356846 w 3725058"/>
                <a:gd name="connsiteY8" fmla="*/ 1488820 h 2299336"/>
                <a:gd name="connsiteX9" fmla="*/ 574834 w 3725058"/>
                <a:gd name="connsiteY9" fmla="*/ 1488820 h 2299336"/>
                <a:gd name="connsiteX10" fmla="*/ 574834 w 3725058"/>
                <a:gd name="connsiteY10" fmla="*/ 1724502 h 2299336"/>
                <a:gd name="connsiteX11" fmla="*/ 0 w 3725058"/>
                <a:gd name="connsiteY11" fmla="*/ 1149668 h 2299336"/>
                <a:gd name="connsiteX0" fmla="*/ 0 w 3725058"/>
                <a:gd name="connsiteY0" fmla="*/ 1149668 h 2342030"/>
                <a:gd name="connsiteX1" fmla="*/ 574834 w 3725058"/>
                <a:gd name="connsiteY1" fmla="*/ 574834 h 2342030"/>
                <a:gd name="connsiteX2" fmla="*/ 574834 w 3725058"/>
                <a:gd name="connsiteY2" fmla="*/ 810516 h 2342030"/>
                <a:gd name="connsiteX3" fmla="*/ 1356846 w 3725058"/>
                <a:gd name="connsiteY3" fmla="*/ 810516 h 2342030"/>
                <a:gd name="connsiteX4" fmla="*/ 1356846 w 3725058"/>
                <a:gd name="connsiteY4" fmla="*/ 0 h 2342030"/>
                <a:gd name="connsiteX5" fmla="*/ 3722937 w 3725058"/>
                <a:gd name="connsiteY5" fmla="*/ 681640 h 2342030"/>
                <a:gd name="connsiteX6" fmla="*/ 3724441 w 3725058"/>
                <a:gd name="connsiteY6" fmla="*/ 1617894 h 2342030"/>
                <a:gd name="connsiteX7" fmla="*/ 1371627 w 3725058"/>
                <a:gd name="connsiteY7" fmla="*/ 2342030 h 2342030"/>
                <a:gd name="connsiteX8" fmla="*/ 1356846 w 3725058"/>
                <a:gd name="connsiteY8" fmla="*/ 1488820 h 2342030"/>
                <a:gd name="connsiteX9" fmla="*/ 574834 w 3725058"/>
                <a:gd name="connsiteY9" fmla="*/ 1488820 h 2342030"/>
                <a:gd name="connsiteX10" fmla="*/ 574834 w 3725058"/>
                <a:gd name="connsiteY10" fmla="*/ 1724502 h 2342030"/>
                <a:gd name="connsiteX11" fmla="*/ 0 w 3725058"/>
                <a:gd name="connsiteY11" fmla="*/ 1149668 h 2342030"/>
                <a:gd name="connsiteX0" fmla="*/ 0 w 3725084"/>
                <a:gd name="connsiteY0" fmla="*/ 1149668 h 2342030"/>
                <a:gd name="connsiteX1" fmla="*/ 574834 w 3725084"/>
                <a:gd name="connsiteY1" fmla="*/ 574834 h 2342030"/>
                <a:gd name="connsiteX2" fmla="*/ 574834 w 3725084"/>
                <a:gd name="connsiteY2" fmla="*/ 810516 h 2342030"/>
                <a:gd name="connsiteX3" fmla="*/ 1356846 w 3725084"/>
                <a:gd name="connsiteY3" fmla="*/ 810516 h 2342030"/>
                <a:gd name="connsiteX4" fmla="*/ 1356846 w 3725084"/>
                <a:gd name="connsiteY4" fmla="*/ 0 h 2342030"/>
                <a:gd name="connsiteX5" fmla="*/ 3722937 w 3725084"/>
                <a:gd name="connsiteY5" fmla="*/ 681640 h 2342030"/>
                <a:gd name="connsiteX6" fmla="*/ 3724469 w 3725084"/>
                <a:gd name="connsiteY6" fmla="*/ 1620275 h 2342030"/>
                <a:gd name="connsiteX7" fmla="*/ 1371627 w 3725084"/>
                <a:gd name="connsiteY7" fmla="*/ 2342030 h 2342030"/>
                <a:gd name="connsiteX8" fmla="*/ 1356846 w 3725084"/>
                <a:gd name="connsiteY8" fmla="*/ 1488820 h 2342030"/>
                <a:gd name="connsiteX9" fmla="*/ 574834 w 3725084"/>
                <a:gd name="connsiteY9" fmla="*/ 1488820 h 2342030"/>
                <a:gd name="connsiteX10" fmla="*/ 574834 w 3725084"/>
                <a:gd name="connsiteY10" fmla="*/ 1724502 h 2342030"/>
                <a:gd name="connsiteX11" fmla="*/ 0 w 3725084"/>
                <a:gd name="connsiteY11" fmla="*/ 1149668 h 2342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25084" h="2342030">
                  <a:moveTo>
                    <a:pt x="0" y="1149668"/>
                  </a:moveTo>
                  <a:lnTo>
                    <a:pt x="574834" y="574834"/>
                  </a:lnTo>
                  <a:lnTo>
                    <a:pt x="574834" y="810516"/>
                  </a:lnTo>
                  <a:lnTo>
                    <a:pt x="1356846" y="810516"/>
                  </a:lnTo>
                  <a:lnTo>
                    <a:pt x="1356846" y="0"/>
                  </a:lnTo>
                  <a:lnTo>
                    <a:pt x="3722937" y="681640"/>
                  </a:lnTo>
                  <a:cubicBezTo>
                    <a:pt x="3720312" y="1220938"/>
                    <a:pt x="3727094" y="1080977"/>
                    <a:pt x="3724469" y="1620275"/>
                  </a:cubicBezTo>
                  <a:lnTo>
                    <a:pt x="1371627" y="2342030"/>
                  </a:lnTo>
                  <a:lnTo>
                    <a:pt x="1356846" y="1488820"/>
                  </a:lnTo>
                  <a:lnTo>
                    <a:pt x="574834" y="1488820"/>
                  </a:lnTo>
                  <a:lnTo>
                    <a:pt x="574834" y="1724502"/>
                  </a:lnTo>
                  <a:lnTo>
                    <a:pt x="0" y="1149668"/>
                  </a:lnTo>
                  <a:close/>
                </a:path>
              </a:pathLst>
            </a:custGeom>
            <a:solidFill>
              <a:sysClr val="windowText" lastClr="000000">
                <a:alpha val="9000"/>
              </a:sysClr>
            </a:solidFill>
            <a:ln w="25400" cap="flat" cmpd="sng" algn="ctr">
              <a:noFill/>
              <a:prstDash val="solid"/>
            </a:ln>
            <a:effectLst/>
          </p:spPr>
          <p:txBody>
            <a:bodyPr anchor="ctr"/>
            <a:lstStyle/>
            <a:p>
              <a:pPr algn="ctr" fontAlgn="auto">
                <a:spcBef>
                  <a:spcPts val="0"/>
                </a:spcBef>
                <a:spcAft>
                  <a:spcPts val="0"/>
                </a:spcAft>
                <a:defRPr/>
              </a:pPr>
              <a:endParaRPr lang="en-US" kern="0" dirty="0">
                <a:solidFill>
                  <a:prstClr val="white"/>
                </a:solidFill>
                <a:latin typeface="Calibri"/>
                <a:cs typeface="+mn-cs"/>
              </a:endParaRPr>
            </a:p>
          </p:txBody>
        </p:sp>
        <p:sp>
          <p:nvSpPr>
            <p:cNvPr id="5" name="Left Arrow Callout 6"/>
            <p:cNvSpPr/>
            <p:nvPr/>
          </p:nvSpPr>
          <p:spPr>
            <a:xfrm rot="5360280" flipH="1">
              <a:off x="2498158" y="2542526"/>
              <a:ext cx="4073874" cy="2561321"/>
            </a:xfrm>
            <a:custGeom>
              <a:avLst/>
              <a:gdLst>
                <a:gd name="connsiteX0" fmla="*/ 0 w 3732315"/>
                <a:gd name="connsiteY0" fmla="*/ 1149668 h 2299336"/>
                <a:gd name="connsiteX1" fmla="*/ 574834 w 3732315"/>
                <a:gd name="connsiteY1" fmla="*/ 574834 h 2299336"/>
                <a:gd name="connsiteX2" fmla="*/ 574834 w 3732315"/>
                <a:gd name="connsiteY2" fmla="*/ 810516 h 2299336"/>
                <a:gd name="connsiteX3" fmla="*/ 1356846 w 3732315"/>
                <a:gd name="connsiteY3" fmla="*/ 810516 h 2299336"/>
                <a:gd name="connsiteX4" fmla="*/ 1356846 w 3732315"/>
                <a:gd name="connsiteY4" fmla="*/ 0 h 2299336"/>
                <a:gd name="connsiteX5" fmla="*/ 3732315 w 3732315"/>
                <a:gd name="connsiteY5" fmla="*/ 0 h 2299336"/>
                <a:gd name="connsiteX6" fmla="*/ 3732315 w 3732315"/>
                <a:gd name="connsiteY6" fmla="*/ 2299336 h 2299336"/>
                <a:gd name="connsiteX7" fmla="*/ 1356846 w 3732315"/>
                <a:gd name="connsiteY7" fmla="*/ 2299336 h 2299336"/>
                <a:gd name="connsiteX8" fmla="*/ 1356846 w 3732315"/>
                <a:gd name="connsiteY8" fmla="*/ 1488820 h 2299336"/>
                <a:gd name="connsiteX9" fmla="*/ 574834 w 3732315"/>
                <a:gd name="connsiteY9" fmla="*/ 1488820 h 2299336"/>
                <a:gd name="connsiteX10" fmla="*/ 574834 w 3732315"/>
                <a:gd name="connsiteY10" fmla="*/ 1724502 h 2299336"/>
                <a:gd name="connsiteX11" fmla="*/ 0 w 3732315"/>
                <a:gd name="connsiteY11" fmla="*/ 1149668 h 2299336"/>
                <a:gd name="connsiteX0" fmla="*/ 0 w 3732315"/>
                <a:gd name="connsiteY0" fmla="*/ 1149668 h 2299336"/>
                <a:gd name="connsiteX1" fmla="*/ 574834 w 3732315"/>
                <a:gd name="connsiteY1" fmla="*/ 574834 h 2299336"/>
                <a:gd name="connsiteX2" fmla="*/ 574834 w 3732315"/>
                <a:gd name="connsiteY2" fmla="*/ 810516 h 2299336"/>
                <a:gd name="connsiteX3" fmla="*/ 1356846 w 3732315"/>
                <a:gd name="connsiteY3" fmla="*/ 810516 h 2299336"/>
                <a:gd name="connsiteX4" fmla="*/ 1356846 w 3732315"/>
                <a:gd name="connsiteY4" fmla="*/ 0 h 2299336"/>
                <a:gd name="connsiteX5" fmla="*/ 3732315 w 3732315"/>
                <a:gd name="connsiteY5" fmla="*/ 0 h 2299336"/>
                <a:gd name="connsiteX6" fmla="*/ 3724441 w 3732315"/>
                <a:gd name="connsiteY6" fmla="*/ 1617894 h 2299336"/>
                <a:gd name="connsiteX7" fmla="*/ 1356846 w 3732315"/>
                <a:gd name="connsiteY7" fmla="*/ 2299336 h 2299336"/>
                <a:gd name="connsiteX8" fmla="*/ 1356846 w 3732315"/>
                <a:gd name="connsiteY8" fmla="*/ 1488820 h 2299336"/>
                <a:gd name="connsiteX9" fmla="*/ 574834 w 3732315"/>
                <a:gd name="connsiteY9" fmla="*/ 1488820 h 2299336"/>
                <a:gd name="connsiteX10" fmla="*/ 574834 w 3732315"/>
                <a:gd name="connsiteY10" fmla="*/ 1724502 h 2299336"/>
                <a:gd name="connsiteX11" fmla="*/ 0 w 3732315"/>
                <a:gd name="connsiteY11" fmla="*/ 1149668 h 2299336"/>
                <a:gd name="connsiteX0" fmla="*/ 0 w 3725058"/>
                <a:gd name="connsiteY0" fmla="*/ 1149668 h 2299336"/>
                <a:gd name="connsiteX1" fmla="*/ 574834 w 3725058"/>
                <a:gd name="connsiteY1" fmla="*/ 574834 h 2299336"/>
                <a:gd name="connsiteX2" fmla="*/ 574834 w 3725058"/>
                <a:gd name="connsiteY2" fmla="*/ 810516 h 2299336"/>
                <a:gd name="connsiteX3" fmla="*/ 1356846 w 3725058"/>
                <a:gd name="connsiteY3" fmla="*/ 810516 h 2299336"/>
                <a:gd name="connsiteX4" fmla="*/ 1356846 w 3725058"/>
                <a:gd name="connsiteY4" fmla="*/ 0 h 2299336"/>
                <a:gd name="connsiteX5" fmla="*/ 3722937 w 3725058"/>
                <a:gd name="connsiteY5" fmla="*/ 681640 h 2299336"/>
                <a:gd name="connsiteX6" fmla="*/ 3724441 w 3725058"/>
                <a:gd name="connsiteY6" fmla="*/ 1617894 h 2299336"/>
                <a:gd name="connsiteX7" fmla="*/ 1356846 w 3725058"/>
                <a:gd name="connsiteY7" fmla="*/ 2299336 h 2299336"/>
                <a:gd name="connsiteX8" fmla="*/ 1356846 w 3725058"/>
                <a:gd name="connsiteY8" fmla="*/ 1488820 h 2299336"/>
                <a:gd name="connsiteX9" fmla="*/ 574834 w 3725058"/>
                <a:gd name="connsiteY9" fmla="*/ 1488820 h 2299336"/>
                <a:gd name="connsiteX10" fmla="*/ 574834 w 3725058"/>
                <a:gd name="connsiteY10" fmla="*/ 1724502 h 2299336"/>
                <a:gd name="connsiteX11" fmla="*/ 0 w 3725058"/>
                <a:gd name="connsiteY11" fmla="*/ 1149668 h 2299336"/>
                <a:gd name="connsiteX0" fmla="*/ 0 w 3725058"/>
                <a:gd name="connsiteY0" fmla="*/ 1149668 h 2342030"/>
                <a:gd name="connsiteX1" fmla="*/ 574834 w 3725058"/>
                <a:gd name="connsiteY1" fmla="*/ 574834 h 2342030"/>
                <a:gd name="connsiteX2" fmla="*/ 574834 w 3725058"/>
                <a:gd name="connsiteY2" fmla="*/ 810516 h 2342030"/>
                <a:gd name="connsiteX3" fmla="*/ 1356846 w 3725058"/>
                <a:gd name="connsiteY3" fmla="*/ 810516 h 2342030"/>
                <a:gd name="connsiteX4" fmla="*/ 1356846 w 3725058"/>
                <a:gd name="connsiteY4" fmla="*/ 0 h 2342030"/>
                <a:gd name="connsiteX5" fmla="*/ 3722937 w 3725058"/>
                <a:gd name="connsiteY5" fmla="*/ 681640 h 2342030"/>
                <a:gd name="connsiteX6" fmla="*/ 3724441 w 3725058"/>
                <a:gd name="connsiteY6" fmla="*/ 1617894 h 2342030"/>
                <a:gd name="connsiteX7" fmla="*/ 1371627 w 3725058"/>
                <a:gd name="connsiteY7" fmla="*/ 2342030 h 2342030"/>
                <a:gd name="connsiteX8" fmla="*/ 1356846 w 3725058"/>
                <a:gd name="connsiteY8" fmla="*/ 1488820 h 2342030"/>
                <a:gd name="connsiteX9" fmla="*/ 574834 w 3725058"/>
                <a:gd name="connsiteY9" fmla="*/ 1488820 h 2342030"/>
                <a:gd name="connsiteX10" fmla="*/ 574834 w 3725058"/>
                <a:gd name="connsiteY10" fmla="*/ 1724502 h 2342030"/>
                <a:gd name="connsiteX11" fmla="*/ 0 w 3725058"/>
                <a:gd name="connsiteY11" fmla="*/ 1149668 h 2342030"/>
                <a:gd name="connsiteX0" fmla="*/ 0 w 3725084"/>
                <a:gd name="connsiteY0" fmla="*/ 1149668 h 2342030"/>
                <a:gd name="connsiteX1" fmla="*/ 574834 w 3725084"/>
                <a:gd name="connsiteY1" fmla="*/ 574834 h 2342030"/>
                <a:gd name="connsiteX2" fmla="*/ 574834 w 3725084"/>
                <a:gd name="connsiteY2" fmla="*/ 810516 h 2342030"/>
                <a:gd name="connsiteX3" fmla="*/ 1356846 w 3725084"/>
                <a:gd name="connsiteY3" fmla="*/ 810516 h 2342030"/>
                <a:gd name="connsiteX4" fmla="*/ 1356846 w 3725084"/>
                <a:gd name="connsiteY4" fmla="*/ 0 h 2342030"/>
                <a:gd name="connsiteX5" fmla="*/ 3722937 w 3725084"/>
                <a:gd name="connsiteY5" fmla="*/ 681640 h 2342030"/>
                <a:gd name="connsiteX6" fmla="*/ 3724469 w 3725084"/>
                <a:gd name="connsiteY6" fmla="*/ 1620275 h 2342030"/>
                <a:gd name="connsiteX7" fmla="*/ 1371627 w 3725084"/>
                <a:gd name="connsiteY7" fmla="*/ 2342030 h 2342030"/>
                <a:gd name="connsiteX8" fmla="*/ 1356846 w 3725084"/>
                <a:gd name="connsiteY8" fmla="*/ 1488820 h 2342030"/>
                <a:gd name="connsiteX9" fmla="*/ 574834 w 3725084"/>
                <a:gd name="connsiteY9" fmla="*/ 1488820 h 2342030"/>
                <a:gd name="connsiteX10" fmla="*/ 574834 w 3725084"/>
                <a:gd name="connsiteY10" fmla="*/ 1724502 h 2342030"/>
                <a:gd name="connsiteX11" fmla="*/ 0 w 3725084"/>
                <a:gd name="connsiteY11" fmla="*/ 1149668 h 2342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25084" h="2342030">
                  <a:moveTo>
                    <a:pt x="0" y="1149668"/>
                  </a:moveTo>
                  <a:lnTo>
                    <a:pt x="574834" y="574834"/>
                  </a:lnTo>
                  <a:lnTo>
                    <a:pt x="574834" y="810516"/>
                  </a:lnTo>
                  <a:lnTo>
                    <a:pt x="1356846" y="810516"/>
                  </a:lnTo>
                  <a:lnTo>
                    <a:pt x="1356846" y="0"/>
                  </a:lnTo>
                  <a:lnTo>
                    <a:pt x="3722937" y="681640"/>
                  </a:lnTo>
                  <a:cubicBezTo>
                    <a:pt x="3720312" y="1220938"/>
                    <a:pt x="3727094" y="1080977"/>
                    <a:pt x="3724469" y="1620275"/>
                  </a:cubicBezTo>
                  <a:lnTo>
                    <a:pt x="1371627" y="2342030"/>
                  </a:lnTo>
                  <a:lnTo>
                    <a:pt x="1356846" y="1488820"/>
                  </a:lnTo>
                  <a:lnTo>
                    <a:pt x="574834" y="1488820"/>
                  </a:lnTo>
                  <a:lnTo>
                    <a:pt x="574834" y="1724502"/>
                  </a:lnTo>
                  <a:lnTo>
                    <a:pt x="0" y="1149668"/>
                  </a:lnTo>
                  <a:close/>
                </a:path>
              </a:pathLst>
            </a:custGeom>
            <a:gradFill>
              <a:gsLst>
                <a:gs pos="0">
                  <a:srgbClr val="EC6E72"/>
                </a:gs>
                <a:gs pos="100000">
                  <a:srgbClr val="D7196A"/>
                </a:gs>
                <a:gs pos="50000">
                  <a:srgbClr val="D7196A"/>
                </a:gs>
              </a:gsLst>
              <a:lin ang="5400000" scaled="0"/>
            </a:gradFill>
            <a:ln w="31750" cap="rnd" cmpd="sng" algn="ctr">
              <a:noFill/>
              <a:prstDash val="solid"/>
            </a:ln>
            <a:effectLst/>
            <a:scene3d>
              <a:camera prst="orthographicFront">
                <a:rot lat="0" lon="0" rev="0"/>
              </a:camera>
              <a:lightRig rig="glow" dir="t">
                <a:rot lat="0" lon="0" rev="14100000"/>
              </a:lightRig>
            </a:scene3d>
            <a:sp3d prstMaterial="softEdge">
              <a:bevelT w="127000" prst="artDeco"/>
            </a:sp3d>
          </p:spPr>
          <p:txBody>
            <a:bodyPr anchor="ctr"/>
            <a:lstStyle/>
            <a:p>
              <a:pPr algn="ctr" fontAlgn="auto">
                <a:spcBef>
                  <a:spcPts val="0"/>
                </a:spcBef>
                <a:spcAft>
                  <a:spcPts val="0"/>
                </a:spcAft>
                <a:defRPr/>
              </a:pPr>
              <a:endParaRPr lang="en-US" sz="2000" kern="0" dirty="0">
                <a:solidFill>
                  <a:prstClr val="white"/>
                </a:solidFill>
                <a:latin typeface="Calibri"/>
                <a:cs typeface="+mn-cs"/>
              </a:endParaRPr>
            </a:p>
          </p:txBody>
        </p:sp>
        <p:sp>
          <p:nvSpPr>
            <p:cNvPr id="6" name="TextBox 49"/>
            <p:cNvSpPr txBox="1"/>
            <p:nvPr/>
          </p:nvSpPr>
          <p:spPr>
            <a:xfrm>
              <a:off x="4247331" y="4770170"/>
              <a:ext cx="648468" cy="595470"/>
            </a:xfrm>
            <a:prstGeom prst="ellipse">
              <a:avLst/>
            </a:prstGeom>
            <a:noFill/>
          </p:spPr>
          <p:txBody>
            <a:bodyPr wrap="none" lIns="0" tIns="0" rIns="0" bIns="0"/>
            <a:lstStyle/>
            <a:p>
              <a:pPr algn="ctr" fontAlgn="auto">
                <a:spcBef>
                  <a:spcPts val="0"/>
                </a:spcBef>
                <a:spcAft>
                  <a:spcPts val="0"/>
                </a:spcAft>
                <a:defRPr/>
              </a:pPr>
              <a:r>
                <a:rPr lang="en-US" sz="5400" b="1" dirty="0">
                  <a:ln w="1270" cmpd="sng">
                    <a:solidFill>
                      <a:prstClr val="white">
                        <a:lumMod val="75000"/>
                      </a:prstClr>
                    </a:solidFill>
                    <a:prstDash val="solid"/>
                  </a:ln>
                  <a:solidFill>
                    <a:prstClr val="white"/>
                  </a:solidFill>
                  <a:effectLst>
                    <a:innerShdw blurRad="114300">
                      <a:prstClr val="black"/>
                    </a:innerShdw>
                  </a:effectLst>
                  <a:latin typeface="Impact" pitchFamily="34" charset="0"/>
                  <a:cs typeface="+mn-cs"/>
                </a:rPr>
                <a:t>1</a:t>
              </a:r>
            </a:p>
          </p:txBody>
        </p:sp>
        <p:sp>
          <p:nvSpPr>
            <p:cNvPr id="7" name="Rectangle 16"/>
            <p:cNvSpPr/>
            <p:nvPr/>
          </p:nvSpPr>
          <p:spPr>
            <a:xfrm rot="21567165">
              <a:off x="3563767" y="2022795"/>
              <a:ext cx="1947990" cy="2112663"/>
            </a:xfrm>
            <a:custGeom>
              <a:avLst/>
              <a:gdLst>
                <a:gd name="connsiteX0" fmla="*/ 0 w 1957415"/>
                <a:gd name="connsiteY0" fmla="*/ 0 h 1939830"/>
                <a:gd name="connsiteX1" fmla="*/ 1957415 w 1957415"/>
                <a:gd name="connsiteY1" fmla="*/ 0 h 1939830"/>
                <a:gd name="connsiteX2" fmla="*/ 1957415 w 1957415"/>
                <a:gd name="connsiteY2" fmla="*/ 1939830 h 1939830"/>
                <a:gd name="connsiteX3" fmla="*/ 0 w 1957415"/>
                <a:gd name="connsiteY3" fmla="*/ 1939830 h 1939830"/>
                <a:gd name="connsiteX4" fmla="*/ 0 w 1957415"/>
                <a:gd name="connsiteY4" fmla="*/ 0 h 1939830"/>
                <a:gd name="connsiteX0" fmla="*/ 517397 w 1957415"/>
                <a:gd name="connsiteY0" fmla="*/ 22195 h 1939830"/>
                <a:gd name="connsiteX1" fmla="*/ 1957415 w 1957415"/>
                <a:gd name="connsiteY1" fmla="*/ 0 h 1939830"/>
                <a:gd name="connsiteX2" fmla="*/ 1957415 w 1957415"/>
                <a:gd name="connsiteY2" fmla="*/ 1939830 h 1939830"/>
                <a:gd name="connsiteX3" fmla="*/ 0 w 1957415"/>
                <a:gd name="connsiteY3" fmla="*/ 1939830 h 1939830"/>
                <a:gd name="connsiteX4" fmla="*/ 517397 w 1957415"/>
                <a:gd name="connsiteY4" fmla="*/ 22195 h 1939830"/>
                <a:gd name="connsiteX0" fmla="*/ 517397 w 1957415"/>
                <a:gd name="connsiteY0" fmla="*/ 9887 h 1927522"/>
                <a:gd name="connsiteX1" fmla="*/ 1439688 w 1957415"/>
                <a:gd name="connsiteY1" fmla="*/ 0 h 1927522"/>
                <a:gd name="connsiteX2" fmla="*/ 1957415 w 1957415"/>
                <a:gd name="connsiteY2" fmla="*/ 1927522 h 1927522"/>
                <a:gd name="connsiteX3" fmla="*/ 0 w 1957415"/>
                <a:gd name="connsiteY3" fmla="*/ 1927522 h 1927522"/>
                <a:gd name="connsiteX4" fmla="*/ 517397 w 1957415"/>
                <a:gd name="connsiteY4" fmla="*/ 9887 h 1927522"/>
                <a:gd name="connsiteX0" fmla="*/ 574636 w 1957415"/>
                <a:gd name="connsiteY0" fmla="*/ 908 h 1927522"/>
                <a:gd name="connsiteX1" fmla="*/ 1439688 w 1957415"/>
                <a:gd name="connsiteY1" fmla="*/ 0 h 1927522"/>
                <a:gd name="connsiteX2" fmla="*/ 1957415 w 1957415"/>
                <a:gd name="connsiteY2" fmla="*/ 1927522 h 1927522"/>
                <a:gd name="connsiteX3" fmla="*/ 0 w 1957415"/>
                <a:gd name="connsiteY3" fmla="*/ 1927522 h 1927522"/>
                <a:gd name="connsiteX4" fmla="*/ 574636 w 1957415"/>
                <a:gd name="connsiteY4" fmla="*/ 908 h 1927522"/>
                <a:gd name="connsiteX0" fmla="*/ 574636 w 1957415"/>
                <a:gd name="connsiteY0" fmla="*/ 0 h 1926614"/>
                <a:gd name="connsiteX1" fmla="*/ 1382495 w 1957415"/>
                <a:gd name="connsiteY1" fmla="*/ 3309 h 1926614"/>
                <a:gd name="connsiteX2" fmla="*/ 1957415 w 1957415"/>
                <a:gd name="connsiteY2" fmla="*/ 1926614 h 1926614"/>
                <a:gd name="connsiteX3" fmla="*/ 0 w 1957415"/>
                <a:gd name="connsiteY3" fmla="*/ 1926614 h 1926614"/>
                <a:gd name="connsiteX4" fmla="*/ 574636 w 1957415"/>
                <a:gd name="connsiteY4" fmla="*/ 0 h 1926614"/>
                <a:gd name="connsiteX0" fmla="*/ 507964 w 1890743"/>
                <a:gd name="connsiteY0" fmla="*/ 0 h 1927250"/>
                <a:gd name="connsiteX1" fmla="*/ 1315823 w 1890743"/>
                <a:gd name="connsiteY1" fmla="*/ 3309 h 1927250"/>
                <a:gd name="connsiteX2" fmla="*/ 1890743 w 1890743"/>
                <a:gd name="connsiteY2" fmla="*/ 1926614 h 1927250"/>
                <a:gd name="connsiteX3" fmla="*/ 0 w 1890743"/>
                <a:gd name="connsiteY3" fmla="*/ 1927250 h 1927250"/>
                <a:gd name="connsiteX4" fmla="*/ 507964 w 1890743"/>
                <a:gd name="connsiteY4" fmla="*/ 0 h 1927250"/>
                <a:gd name="connsiteX0" fmla="*/ 531821 w 1890743"/>
                <a:gd name="connsiteY0" fmla="*/ 0 h 1931785"/>
                <a:gd name="connsiteX1" fmla="*/ 1315823 w 1890743"/>
                <a:gd name="connsiteY1" fmla="*/ 7844 h 1931785"/>
                <a:gd name="connsiteX2" fmla="*/ 1890743 w 1890743"/>
                <a:gd name="connsiteY2" fmla="*/ 1931149 h 1931785"/>
                <a:gd name="connsiteX3" fmla="*/ 0 w 1890743"/>
                <a:gd name="connsiteY3" fmla="*/ 1931785 h 1931785"/>
                <a:gd name="connsiteX4" fmla="*/ 531821 w 1890743"/>
                <a:gd name="connsiteY4" fmla="*/ 0 h 1931785"/>
                <a:gd name="connsiteX0" fmla="*/ 531821 w 1890743"/>
                <a:gd name="connsiteY0" fmla="*/ 0 h 1931785"/>
                <a:gd name="connsiteX1" fmla="*/ 1263437 w 1890743"/>
                <a:gd name="connsiteY1" fmla="*/ 7344 h 1931785"/>
                <a:gd name="connsiteX2" fmla="*/ 1890743 w 1890743"/>
                <a:gd name="connsiteY2" fmla="*/ 1931149 h 1931785"/>
                <a:gd name="connsiteX3" fmla="*/ 0 w 1890743"/>
                <a:gd name="connsiteY3" fmla="*/ 1931785 h 1931785"/>
                <a:gd name="connsiteX4" fmla="*/ 531821 w 1890743"/>
                <a:gd name="connsiteY4" fmla="*/ 0 h 1931785"/>
                <a:gd name="connsiteX0" fmla="*/ 531821 w 1781210"/>
                <a:gd name="connsiteY0" fmla="*/ 0 h 1931785"/>
                <a:gd name="connsiteX1" fmla="*/ 1263437 w 1781210"/>
                <a:gd name="connsiteY1" fmla="*/ 7344 h 1931785"/>
                <a:gd name="connsiteX2" fmla="*/ 1781210 w 1781210"/>
                <a:gd name="connsiteY2" fmla="*/ 1930103 h 1931785"/>
                <a:gd name="connsiteX3" fmla="*/ 0 w 1781210"/>
                <a:gd name="connsiteY3" fmla="*/ 1931785 h 1931785"/>
                <a:gd name="connsiteX4" fmla="*/ 531821 w 1781210"/>
                <a:gd name="connsiteY4" fmla="*/ 0 h 1931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1210" h="1931785">
                  <a:moveTo>
                    <a:pt x="531821" y="0"/>
                  </a:moveTo>
                  <a:lnTo>
                    <a:pt x="1263437" y="7344"/>
                  </a:lnTo>
                  <a:lnTo>
                    <a:pt x="1781210" y="1930103"/>
                  </a:lnTo>
                  <a:lnTo>
                    <a:pt x="0" y="1931785"/>
                  </a:lnTo>
                  <a:lnTo>
                    <a:pt x="531821" y="0"/>
                  </a:lnTo>
                  <a:close/>
                </a:path>
              </a:pathLst>
            </a:custGeom>
            <a:solidFill>
              <a:sysClr val="window" lastClr="FFFFFF">
                <a:alpha val="96000"/>
              </a:sysClr>
            </a:solidFill>
            <a:ln w="25400" cap="flat" cmpd="sng" algn="ctr">
              <a:noFill/>
              <a:prstDash val="solid"/>
            </a:ln>
            <a:effectLst>
              <a:innerShdw blurRad="177800" dist="50800" dir="16200000">
                <a:prstClr val="black">
                  <a:alpha val="50000"/>
                </a:prstClr>
              </a:innerShdw>
            </a:effectLst>
          </p:spPr>
          <p:txBody>
            <a:bodyPr anchor="ctr"/>
            <a:lstStyle/>
            <a:p>
              <a:pPr algn="ctr" fontAlgn="auto">
                <a:spcBef>
                  <a:spcPts val="0"/>
                </a:spcBef>
                <a:spcAft>
                  <a:spcPts val="0"/>
                </a:spcAft>
                <a:defRPr/>
              </a:pPr>
              <a:endParaRPr lang="en-US" kern="0" dirty="0">
                <a:solidFill>
                  <a:prstClr val="white"/>
                </a:solidFill>
                <a:latin typeface="Calibri"/>
                <a:cs typeface="+mn-cs"/>
              </a:endParaRPr>
            </a:p>
          </p:txBody>
        </p:sp>
        <p:sp>
          <p:nvSpPr>
            <p:cNvPr id="8" name="Rectangle 57"/>
            <p:cNvSpPr/>
            <p:nvPr/>
          </p:nvSpPr>
          <p:spPr>
            <a:xfrm>
              <a:off x="3684338" y="2229709"/>
              <a:ext cx="1534809" cy="578053"/>
            </a:xfrm>
            <a:prstGeom prst="rect">
              <a:avLst/>
            </a:prstGeom>
            <a:noFill/>
            <a:ln w="25400" cap="flat" cmpd="sng" algn="ctr">
              <a:noFill/>
              <a:prstDash val="solid"/>
            </a:ln>
            <a:effectLst/>
          </p:spPr>
          <p:txBody>
            <a:bodyPr anchor="ctr"/>
            <a:lstStyle/>
            <a:p>
              <a:pPr marL="174625" algn="ctr" fontAlgn="auto">
                <a:spcBef>
                  <a:spcPts val="0"/>
                </a:spcBef>
                <a:spcAft>
                  <a:spcPts val="0"/>
                </a:spcAft>
                <a:defRPr/>
              </a:pPr>
              <a:endParaRPr lang="en-US" sz="1600" b="1" kern="0" dirty="0">
                <a:solidFill>
                  <a:prstClr val="black">
                    <a:lumMod val="65000"/>
                    <a:lumOff val="35000"/>
                  </a:prstClr>
                </a:solidFill>
                <a:latin typeface="Arial" pitchFamily="34" charset="0"/>
              </a:endParaRPr>
            </a:p>
          </p:txBody>
        </p:sp>
        <p:sp>
          <p:nvSpPr>
            <p:cNvPr id="9" name="Rectangle 58"/>
            <p:cNvSpPr/>
            <p:nvPr/>
          </p:nvSpPr>
          <p:spPr>
            <a:xfrm>
              <a:off x="3952482" y="2437295"/>
              <a:ext cx="1166973" cy="1616269"/>
            </a:xfrm>
            <a:prstGeom prst="rect">
              <a:avLst/>
            </a:prstGeom>
            <a:noFill/>
            <a:ln w="12700" cap="flat" cmpd="sng" algn="ctr">
              <a:noFill/>
              <a:prstDash val="solid"/>
            </a:ln>
            <a:effectLst/>
          </p:spPr>
          <p:txBody>
            <a:bodyPr tIns="0" bIns="0"/>
            <a:lstStyle/>
            <a:p>
              <a:pPr algn="ctr" fontAlgn="auto">
                <a:spcBef>
                  <a:spcPts val="0"/>
                </a:spcBef>
                <a:spcAft>
                  <a:spcPts val="0"/>
                </a:spcAft>
                <a:defRPr/>
              </a:pPr>
              <a:r>
                <a:rPr lang="en-US" sz="2800" b="1" i="1" dirty="0" err="1" smtClean="0">
                  <a:solidFill>
                    <a:schemeClr val="tx1">
                      <a:lumMod val="65000"/>
                      <a:lumOff val="35000"/>
                    </a:schemeClr>
                  </a:solidFill>
                  <a:latin typeface="Times New Roman" pitchFamily="18" charset="0"/>
                  <a:cs typeface="Times New Roman" pitchFamily="18" charset="0"/>
                </a:rPr>
                <a:t>Cổng</a:t>
              </a:r>
              <a:r>
                <a:rPr lang="en-US" sz="2800" b="1" i="1" dirty="0" smtClean="0">
                  <a:solidFill>
                    <a:schemeClr val="tx1">
                      <a:lumMod val="65000"/>
                      <a:lumOff val="35000"/>
                    </a:schemeClr>
                  </a:solidFill>
                  <a:latin typeface="Times New Roman" pitchFamily="18" charset="0"/>
                  <a:cs typeface="Times New Roman" pitchFamily="18" charset="0"/>
                </a:rPr>
                <a:t> </a:t>
              </a:r>
              <a:r>
                <a:rPr lang="en-US" sz="2800" b="1" i="1" dirty="0" err="1" smtClean="0">
                  <a:solidFill>
                    <a:schemeClr val="tx1">
                      <a:lumMod val="65000"/>
                      <a:lumOff val="35000"/>
                    </a:schemeClr>
                  </a:solidFill>
                  <a:latin typeface="Times New Roman" pitchFamily="18" charset="0"/>
                  <a:cs typeface="Times New Roman" pitchFamily="18" charset="0"/>
                </a:rPr>
                <a:t>Công</a:t>
              </a:r>
              <a:r>
                <a:rPr lang="en-US" sz="2800" b="1" i="1" dirty="0" smtClean="0">
                  <a:solidFill>
                    <a:schemeClr val="tx1">
                      <a:lumMod val="65000"/>
                      <a:lumOff val="35000"/>
                    </a:schemeClr>
                  </a:solidFill>
                  <a:latin typeface="Times New Roman" pitchFamily="18" charset="0"/>
                  <a:cs typeface="Times New Roman" pitchFamily="18" charset="0"/>
                </a:rPr>
                <a:t> </a:t>
              </a:r>
              <a:r>
                <a:rPr lang="en-US" sz="2800" b="1" i="1" dirty="0" err="1" smtClean="0">
                  <a:solidFill>
                    <a:schemeClr val="tx1">
                      <a:lumMod val="65000"/>
                      <a:lumOff val="35000"/>
                    </a:schemeClr>
                  </a:solidFill>
                  <a:latin typeface="Times New Roman" pitchFamily="18" charset="0"/>
                  <a:cs typeface="Times New Roman" pitchFamily="18" charset="0"/>
                </a:rPr>
                <a:t>dân</a:t>
              </a:r>
              <a:r>
                <a:rPr lang="en-US" sz="2800" b="1" i="1" dirty="0" smtClean="0">
                  <a:solidFill>
                    <a:schemeClr val="tx1">
                      <a:lumMod val="65000"/>
                      <a:lumOff val="35000"/>
                    </a:schemeClr>
                  </a:solidFill>
                  <a:latin typeface="Times New Roman" pitchFamily="18" charset="0"/>
                  <a:cs typeface="Times New Roman" pitchFamily="18" charset="0"/>
                </a:rPr>
                <a:t> - </a:t>
              </a:r>
              <a:r>
                <a:rPr lang="en-US" sz="2800" b="1" i="1" dirty="0" err="1" smtClean="0">
                  <a:solidFill>
                    <a:schemeClr val="tx1">
                      <a:lumMod val="65000"/>
                      <a:lumOff val="35000"/>
                    </a:schemeClr>
                  </a:solidFill>
                  <a:latin typeface="Times New Roman" pitchFamily="18" charset="0"/>
                  <a:cs typeface="Times New Roman" pitchFamily="18" charset="0"/>
                </a:rPr>
                <a:t>điện</a:t>
              </a:r>
              <a:r>
                <a:rPr lang="en-US" sz="2800" b="1" i="1" dirty="0" smtClean="0">
                  <a:solidFill>
                    <a:schemeClr val="tx1">
                      <a:lumMod val="65000"/>
                      <a:lumOff val="35000"/>
                    </a:schemeClr>
                  </a:solidFill>
                  <a:latin typeface="Times New Roman" pitchFamily="18" charset="0"/>
                  <a:cs typeface="Times New Roman" pitchFamily="18" charset="0"/>
                </a:rPr>
                <a:t> </a:t>
              </a:r>
              <a:r>
                <a:rPr lang="en-US" sz="2800" b="1" i="1" dirty="0" err="1" smtClean="0">
                  <a:solidFill>
                    <a:schemeClr val="tx1">
                      <a:lumMod val="65000"/>
                      <a:lumOff val="35000"/>
                    </a:schemeClr>
                  </a:solidFill>
                  <a:latin typeface="Times New Roman" pitchFamily="18" charset="0"/>
                  <a:cs typeface="Times New Roman" pitchFamily="18" charset="0"/>
                </a:rPr>
                <a:t>tử</a:t>
              </a:r>
              <a:endParaRPr lang="en-US" sz="2800" kern="0" dirty="0">
                <a:solidFill>
                  <a:schemeClr val="tx1">
                    <a:lumMod val="65000"/>
                    <a:lumOff val="35000"/>
                  </a:schemeClr>
                </a:solidFill>
                <a:latin typeface="Times New Roman" pitchFamily="18" charset="0"/>
                <a:cs typeface="Times New Roman" pitchFamily="18" charset="0"/>
              </a:endParaRPr>
            </a:p>
          </p:txBody>
        </p:sp>
        <p:sp>
          <p:nvSpPr>
            <p:cNvPr id="10" name="Rectangle 73"/>
            <p:cNvSpPr/>
            <p:nvPr/>
          </p:nvSpPr>
          <p:spPr>
            <a:xfrm rot="20357913" flipV="1">
              <a:off x="5630613" y="1351240"/>
              <a:ext cx="1755491" cy="2759275"/>
            </a:xfrm>
            <a:prstGeom prst="rect">
              <a:avLst/>
            </a:prstGeom>
            <a:solidFill>
              <a:sysClr val="windowText" lastClr="000000">
                <a:alpha val="9000"/>
              </a:sysClr>
            </a:solidFill>
            <a:ln w="25400" cap="flat" cmpd="sng" algn="ctr">
              <a:noFill/>
              <a:prstDash val="solid"/>
            </a:ln>
            <a:effectLst/>
          </p:spPr>
          <p:txBody>
            <a:bodyPr anchor="ctr"/>
            <a:lstStyle/>
            <a:p>
              <a:pPr algn="ctr" fontAlgn="auto">
                <a:spcBef>
                  <a:spcPts val="0"/>
                </a:spcBef>
                <a:spcAft>
                  <a:spcPts val="0"/>
                </a:spcAft>
                <a:defRPr/>
              </a:pPr>
              <a:endParaRPr lang="en-US" kern="0">
                <a:solidFill>
                  <a:prstClr val="white"/>
                </a:solidFill>
                <a:latin typeface="Calibri"/>
                <a:cs typeface="+mn-cs"/>
              </a:endParaRPr>
            </a:p>
          </p:txBody>
        </p:sp>
        <p:sp>
          <p:nvSpPr>
            <p:cNvPr id="11" name="TextBox 46"/>
            <p:cNvSpPr txBox="1"/>
            <p:nvPr/>
          </p:nvSpPr>
          <p:spPr>
            <a:xfrm rot="19432982">
              <a:off x="6003788" y="2757236"/>
              <a:ext cx="648468" cy="595470"/>
            </a:xfrm>
            <a:prstGeom prst="ellipse">
              <a:avLst/>
            </a:prstGeom>
            <a:noFill/>
          </p:spPr>
          <p:txBody>
            <a:bodyPr wrap="none" lIns="0" tIns="0" rIns="0" bIns="0"/>
            <a:lstStyle/>
            <a:p>
              <a:pPr algn="ctr" fontAlgn="auto">
                <a:spcBef>
                  <a:spcPts val="0"/>
                </a:spcBef>
                <a:spcAft>
                  <a:spcPts val="0"/>
                </a:spcAft>
                <a:defRPr/>
              </a:pPr>
              <a:r>
                <a:rPr lang="en-US" sz="5400" b="1" dirty="0">
                  <a:ln w="1270" cmpd="sng">
                    <a:solidFill>
                      <a:srgbClr val="DC0E0E"/>
                    </a:solidFill>
                    <a:prstDash val="solid"/>
                  </a:ln>
                  <a:solidFill>
                    <a:srgbClr val="FFFFFF"/>
                  </a:solidFill>
                  <a:effectLst>
                    <a:innerShdw blurRad="114300">
                      <a:srgbClr val="C00000"/>
                    </a:innerShdw>
                  </a:effectLst>
                  <a:latin typeface="Impact" pitchFamily="34" charset="0"/>
                  <a:cs typeface="+mn-cs"/>
                </a:rPr>
                <a:t>1</a:t>
              </a:r>
            </a:p>
          </p:txBody>
        </p:sp>
        <p:sp>
          <p:nvSpPr>
            <p:cNvPr id="12" name="Up Arrow 67"/>
            <p:cNvSpPr/>
            <p:nvPr/>
          </p:nvSpPr>
          <p:spPr>
            <a:xfrm rot="9547719" flipH="1">
              <a:off x="6570293" y="3579447"/>
              <a:ext cx="877034" cy="1274278"/>
            </a:xfrm>
            <a:prstGeom prst="upArrow">
              <a:avLst/>
            </a:prstGeom>
            <a:solidFill>
              <a:sysClr val="windowText" lastClr="000000">
                <a:alpha val="9000"/>
              </a:sysClr>
            </a:solidFill>
            <a:ln w="25400" cap="flat" cmpd="sng" algn="ctr">
              <a:noFill/>
              <a:prstDash val="solid"/>
            </a:ln>
            <a:effectLst/>
          </p:spPr>
          <p:txBody>
            <a:bodyPr anchor="ctr"/>
            <a:lstStyle/>
            <a:p>
              <a:pPr algn="ctr" fontAlgn="auto">
                <a:spcBef>
                  <a:spcPts val="0"/>
                </a:spcBef>
                <a:spcAft>
                  <a:spcPts val="0"/>
                </a:spcAft>
                <a:defRPr/>
              </a:pPr>
              <a:endParaRPr lang="en-US" kern="0" dirty="0">
                <a:solidFill>
                  <a:prstClr val="white"/>
                </a:solidFill>
                <a:latin typeface="Calibri"/>
                <a:cs typeface="+mn-cs"/>
              </a:endParaRPr>
            </a:p>
          </p:txBody>
        </p:sp>
        <p:sp>
          <p:nvSpPr>
            <p:cNvPr id="13" name="Left Arrow Callout 54"/>
            <p:cNvSpPr/>
            <p:nvPr/>
          </p:nvSpPr>
          <p:spPr>
            <a:xfrm rot="4140000" flipH="1">
              <a:off x="4825237" y="2202701"/>
              <a:ext cx="3511992" cy="1783442"/>
            </a:xfrm>
            <a:prstGeom prst="leftArrowCallout">
              <a:avLst>
                <a:gd name="adj1" fmla="val 33956"/>
                <a:gd name="adj2" fmla="val 25000"/>
                <a:gd name="adj3" fmla="val 25000"/>
                <a:gd name="adj4" fmla="val 77422"/>
              </a:avLst>
            </a:prstGeom>
            <a:gradFill>
              <a:gsLst>
                <a:gs pos="100000">
                  <a:srgbClr val="0094C8"/>
                </a:gs>
                <a:gs pos="0">
                  <a:srgbClr val="15B0CF"/>
                </a:gs>
                <a:gs pos="50000">
                  <a:srgbClr val="15B0C3"/>
                </a:gs>
              </a:gsLst>
              <a:lin ang="5400000" scaled="0"/>
            </a:gradFill>
            <a:ln w="31750" cap="rnd" cmpd="sng" algn="ctr">
              <a:noFill/>
              <a:prstDash val="solid"/>
            </a:ln>
            <a:effectLst/>
            <a:scene3d>
              <a:camera prst="orthographicFront">
                <a:rot lat="0" lon="0" rev="0"/>
              </a:camera>
              <a:lightRig rig="glow" dir="t">
                <a:rot lat="0" lon="0" rev="14100000"/>
              </a:lightRig>
            </a:scene3d>
            <a:sp3d prstMaterial="softEdge">
              <a:bevelT w="127000" prst="artDeco"/>
            </a:sp3d>
          </p:spPr>
          <p:txBody>
            <a:bodyPr anchor="ctr"/>
            <a:lstStyle/>
            <a:p>
              <a:pPr algn="ctr" fontAlgn="auto">
                <a:spcBef>
                  <a:spcPts val="0"/>
                </a:spcBef>
                <a:spcAft>
                  <a:spcPts val="0"/>
                </a:spcAft>
                <a:defRPr/>
              </a:pPr>
              <a:endParaRPr lang="en-US" sz="2000" kern="0" dirty="0">
                <a:solidFill>
                  <a:prstClr val="white"/>
                </a:solidFill>
                <a:latin typeface="Calibri"/>
                <a:cs typeface="+mn-cs"/>
              </a:endParaRPr>
            </a:p>
          </p:txBody>
        </p:sp>
        <p:sp>
          <p:nvSpPr>
            <p:cNvPr id="14" name="TextBox 55"/>
            <p:cNvSpPr txBox="1"/>
            <p:nvPr/>
          </p:nvSpPr>
          <p:spPr>
            <a:xfrm rot="20234093">
              <a:off x="6621578" y="3716954"/>
              <a:ext cx="648468" cy="595470"/>
            </a:xfrm>
            <a:prstGeom prst="ellipse">
              <a:avLst/>
            </a:prstGeom>
            <a:noFill/>
          </p:spPr>
          <p:txBody>
            <a:bodyPr wrap="none" lIns="0" tIns="0" rIns="0" bIns="0"/>
            <a:lstStyle/>
            <a:p>
              <a:pPr algn="ctr" fontAlgn="auto">
                <a:spcBef>
                  <a:spcPts val="0"/>
                </a:spcBef>
                <a:spcAft>
                  <a:spcPts val="0"/>
                </a:spcAft>
                <a:defRPr/>
              </a:pPr>
              <a:r>
                <a:rPr lang="en-US" sz="5400" b="1" dirty="0">
                  <a:ln w="1270" cmpd="sng">
                    <a:solidFill>
                      <a:prstClr val="white">
                        <a:lumMod val="75000"/>
                      </a:prstClr>
                    </a:solidFill>
                    <a:prstDash val="solid"/>
                  </a:ln>
                  <a:solidFill>
                    <a:prstClr val="white"/>
                  </a:solidFill>
                  <a:effectLst>
                    <a:innerShdw blurRad="114300">
                      <a:prstClr val="black"/>
                    </a:innerShdw>
                  </a:effectLst>
                  <a:latin typeface="Impact" pitchFamily="34" charset="0"/>
                  <a:cs typeface="+mn-cs"/>
                </a:rPr>
                <a:t>3</a:t>
              </a:r>
            </a:p>
          </p:txBody>
        </p:sp>
        <p:sp>
          <p:nvSpPr>
            <p:cNvPr id="15" name="Rectangle 56"/>
            <p:cNvSpPr/>
            <p:nvPr/>
          </p:nvSpPr>
          <p:spPr>
            <a:xfrm rot="15000266">
              <a:off x="5255353" y="2015866"/>
              <a:ext cx="2327125" cy="1403714"/>
            </a:xfrm>
            <a:prstGeom prst="rect">
              <a:avLst/>
            </a:prstGeom>
            <a:solidFill>
              <a:sysClr val="window" lastClr="FFFFFF">
                <a:alpha val="96000"/>
              </a:sysClr>
            </a:solidFill>
            <a:ln w="25400" cap="flat" cmpd="sng" algn="ctr">
              <a:noFill/>
              <a:prstDash val="solid"/>
            </a:ln>
            <a:effectLst>
              <a:innerShdw blurRad="177800" dist="50800" dir="18900000">
                <a:prstClr val="black">
                  <a:alpha val="50000"/>
                </a:prstClr>
              </a:innerShdw>
            </a:effectLst>
          </p:spPr>
          <p:txBody>
            <a:bodyPr anchor="ctr"/>
            <a:lstStyle/>
            <a:p>
              <a:pPr algn="ctr" fontAlgn="auto">
                <a:spcBef>
                  <a:spcPts val="0"/>
                </a:spcBef>
                <a:spcAft>
                  <a:spcPts val="0"/>
                </a:spcAft>
                <a:defRPr/>
              </a:pPr>
              <a:endParaRPr lang="en-US" kern="0" dirty="0">
                <a:solidFill>
                  <a:prstClr val="white"/>
                </a:solidFill>
                <a:latin typeface="Calibri"/>
                <a:cs typeface="+mn-cs"/>
              </a:endParaRPr>
            </a:p>
          </p:txBody>
        </p:sp>
        <p:sp>
          <p:nvSpPr>
            <p:cNvPr id="16" name="Rectangle 59"/>
            <p:cNvSpPr/>
            <p:nvPr/>
          </p:nvSpPr>
          <p:spPr>
            <a:xfrm rot="20401584">
              <a:off x="5220572" y="1759863"/>
              <a:ext cx="1670066" cy="404352"/>
            </a:xfrm>
            <a:prstGeom prst="rect">
              <a:avLst/>
            </a:prstGeom>
            <a:noFill/>
            <a:ln w="25400" cap="flat" cmpd="sng" algn="ctr">
              <a:noFill/>
              <a:prstDash val="solid"/>
            </a:ln>
            <a:effectLst/>
          </p:spPr>
          <p:txBody>
            <a:bodyPr anchor="ctr"/>
            <a:lstStyle/>
            <a:p>
              <a:pPr marL="174625" algn="ctr" fontAlgn="auto">
                <a:spcBef>
                  <a:spcPts val="0"/>
                </a:spcBef>
                <a:spcAft>
                  <a:spcPts val="0"/>
                </a:spcAft>
                <a:defRPr/>
              </a:pPr>
              <a:endParaRPr lang="en-US" sz="1600" b="1" kern="0" dirty="0">
                <a:solidFill>
                  <a:prstClr val="black">
                    <a:lumMod val="65000"/>
                    <a:lumOff val="35000"/>
                  </a:prstClr>
                </a:solidFill>
                <a:latin typeface="Arial" pitchFamily="34" charset="0"/>
              </a:endParaRPr>
            </a:p>
          </p:txBody>
        </p:sp>
        <p:sp>
          <p:nvSpPr>
            <p:cNvPr id="17" name="Rectangle 60"/>
            <p:cNvSpPr/>
            <p:nvPr/>
          </p:nvSpPr>
          <p:spPr>
            <a:xfrm rot="20372251">
              <a:off x="5858330" y="1898583"/>
              <a:ext cx="1268567" cy="1757423"/>
            </a:xfrm>
            <a:prstGeom prst="rect">
              <a:avLst/>
            </a:prstGeom>
            <a:noFill/>
            <a:ln w="12700" cap="flat" cmpd="sng" algn="ctr">
              <a:noFill/>
              <a:prstDash val="solid"/>
            </a:ln>
            <a:effectLst/>
          </p:spPr>
          <p:txBody>
            <a:bodyPr tIns="0" bIns="0"/>
            <a:lstStyle/>
            <a:p>
              <a:pPr algn="ctr" fontAlgn="auto">
                <a:lnSpc>
                  <a:spcPct val="95000"/>
                </a:lnSpc>
                <a:spcBef>
                  <a:spcPts val="0"/>
                </a:spcBef>
                <a:spcAft>
                  <a:spcPts val="800"/>
                </a:spcAft>
                <a:defRPr/>
              </a:pPr>
              <a:r>
                <a:rPr lang="en-US" sz="2400" b="1" i="1" dirty="0" err="1" smtClean="0">
                  <a:solidFill>
                    <a:schemeClr val="tx1">
                      <a:lumMod val="75000"/>
                      <a:lumOff val="25000"/>
                    </a:schemeClr>
                  </a:solidFill>
                  <a:latin typeface="Times New Roman" pitchFamily="18" charset="0"/>
                  <a:cs typeface="Times New Roman" pitchFamily="18" charset="0"/>
                </a:rPr>
                <a:t>Xã</a:t>
              </a:r>
              <a:r>
                <a:rPr lang="en-US" sz="2400" b="1" i="1" dirty="0" smtClean="0">
                  <a:solidFill>
                    <a:schemeClr val="tx1">
                      <a:lumMod val="75000"/>
                      <a:lumOff val="25000"/>
                    </a:schemeClr>
                  </a:solidFill>
                  <a:latin typeface="Times New Roman" pitchFamily="18" charset="0"/>
                  <a:cs typeface="Times New Roman" pitchFamily="18" charset="0"/>
                </a:rPr>
                <a:t> </a:t>
              </a:r>
              <a:r>
                <a:rPr lang="en-US" sz="2400" b="1" i="1" dirty="0" err="1" smtClean="0">
                  <a:solidFill>
                    <a:schemeClr val="tx1">
                      <a:lumMod val="75000"/>
                      <a:lumOff val="25000"/>
                    </a:schemeClr>
                  </a:solidFill>
                  <a:latin typeface="Times New Roman" pitchFamily="18" charset="0"/>
                  <a:cs typeface="Times New Roman" pitchFamily="18" charset="0"/>
                </a:rPr>
                <a:t>hội</a:t>
              </a:r>
              <a:r>
                <a:rPr lang="en-US" sz="2400" b="1" i="1" dirty="0" smtClean="0">
                  <a:solidFill>
                    <a:schemeClr val="tx1">
                      <a:lumMod val="75000"/>
                      <a:lumOff val="25000"/>
                    </a:schemeClr>
                  </a:solidFill>
                  <a:latin typeface="Times New Roman" pitchFamily="18" charset="0"/>
                  <a:cs typeface="Times New Roman" pitchFamily="18" charset="0"/>
                </a:rPr>
                <a:t> </a:t>
              </a:r>
              <a:r>
                <a:rPr lang="en-US" sz="2400" b="1" i="1" dirty="0" err="1" smtClean="0">
                  <a:solidFill>
                    <a:schemeClr val="tx1">
                      <a:lumMod val="75000"/>
                      <a:lumOff val="25000"/>
                    </a:schemeClr>
                  </a:solidFill>
                  <a:latin typeface="Times New Roman" pitchFamily="18" charset="0"/>
                  <a:cs typeface="Times New Roman" pitchFamily="18" charset="0"/>
                </a:rPr>
                <a:t>điện</a:t>
              </a:r>
              <a:r>
                <a:rPr lang="en-US" sz="2400" b="1" i="1" dirty="0" smtClean="0">
                  <a:solidFill>
                    <a:schemeClr val="tx1">
                      <a:lumMod val="75000"/>
                      <a:lumOff val="25000"/>
                    </a:schemeClr>
                  </a:solidFill>
                  <a:latin typeface="Times New Roman" pitchFamily="18" charset="0"/>
                  <a:cs typeface="Times New Roman" pitchFamily="18" charset="0"/>
                </a:rPr>
                <a:t> </a:t>
              </a:r>
              <a:r>
                <a:rPr lang="en-US" sz="2400" b="1" i="1" dirty="0" err="1" smtClean="0">
                  <a:solidFill>
                    <a:schemeClr val="tx1">
                      <a:lumMod val="75000"/>
                      <a:lumOff val="25000"/>
                    </a:schemeClr>
                  </a:solidFill>
                  <a:latin typeface="Times New Roman" pitchFamily="18" charset="0"/>
                  <a:cs typeface="Times New Roman" pitchFamily="18" charset="0"/>
                </a:rPr>
                <a:t>tử</a:t>
              </a:r>
              <a:r>
                <a:rPr lang="en-US" sz="2400" b="1" i="1" dirty="0" smtClean="0">
                  <a:solidFill>
                    <a:schemeClr val="tx1">
                      <a:lumMod val="75000"/>
                      <a:lumOff val="25000"/>
                    </a:schemeClr>
                  </a:solidFill>
                  <a:latin typeface="Times New Roman" pitchFamily="18" charset="0"/>
                  <a:cs typeface="Times New Roman" pitchFamily="18" charset="0"/>
                </a:rPr>
                <a:t> </a:t>
              </a:r>
              <a:r>
                <a:rPr lang="en-US" sz="2400" b="1" i="1" dirty="0" err="1" smtClean="0">
                  <a:solidFill>
                    <a:schemeClr val="tx1">
                      <a:lumMod val="75000"/>
                      <a:lumOff val="25000"/>
                    </a:schemeClr>
                  </a:solidFill>
                  <a:latin typeface="Times New Roman" pitchFamily="18" charset="0"/>
                  <a:cs typeface="Times New Roman" pitchFamily="18" charset="0"/>
                </a:rPr>
                <a:t>và</a:t>
              </a:r>
              <a:r>
                <a:rPr lang="en-US" sz="2400" b="1" i="1" dirty="0" smtClean="0">
                  <a:solidFill>
                    <a:schemeClr val="tx1">
                      <a:lumMod val="75000"/>
                      <a:lumOff val="25000"/>
                    </a:schemeClr>
                  </a:solidFill>
                  <a:latin typeface="Times New Roman" pitchFamily="18" charset="0"/>
                  <a:cs typeface="Times New Roman" pitchFamily="18" charset="0"/>
                </a:rPr>
                <a:t> </a:t>
              </a:r>
              <a:r>
                <a:rPr lang="en-US" sz="2400" b="1" i="1" dirty="0" err="1" smtClean="0">
                  <a:solidFill>
                    <a:schemeClr val="tx1">
                      <a:lumMod val="75000"/>
                      <a:lumOff val="25000"/>
                    </a:schemeClr>
                  </a:solidFill>
                  <a:latin typeface="Times New Roman" pitchFamily="18" charset="0"/>
                  <a:cs typeface="Times New Roman" pitchFamily="18" charset="0"/>
                </a:rPr>
                <a:t>phong</a:t>
              </a:r>
              <a:r>
                <a:rPr lang="en-US" sz="2400" b="1" i="1" dirty="0" smtClean="0">
                  <a:solidFill>
                    <a:schemeClr val="tx1">
                      <a:lumMod val="75000"/>
                      <a:lumOff val="25000"/>
                    </a:schemeClr>
                  </a:solidFill>
                  <a:latin typeface="Times New Roman" pitchFamily="18" charset="0"/>
                  <a:cs typeface="Times New Roman" pitchFamily="18" charset="0"/>
                </a:rPr>
                <a:t> </a:t>
              </a:r>
              <a:r>
                <a:rPr lang="en-US" sz="2400" b="1" i="1" dirty="0" err="1" smtClean="0">
                  <a:solidFill>
                    <a:schemeClr val="tx1">
                      <a:lumMod val="75000"/>
                      <a:lumOff val="25000"/>
                    </a:schemeClr>
                  </a:solidFill>
                  <a:latin typeface="Times New Roman" pitchFamily="18" charset="0"/>
                  <a:cs typeface="Times New Roman" pitchFamily="18" charset="0"/>
                </a:rPr>
                <a:t>cách</a:t>
              </a:r>
              <a:r>
                <a:rPr lang="en-US" sz="2400" b="1" i="1" dirty="0" smtClean="0">
                  <a:solidFill>
                    <a:schemeClr val="tx1">
                      <a:lumMod val="75000"/>
                      <a:lumOff val="25000"/>
                    </a:schemeClr>
                  </a:solidFill>
                  <a:latin typeface="Times New Roman" pitchFamily="18" charset="0"/>
                  <a:cs typeface="Times New Roman" pitchFamily="18" charset="0"/>
                </a:rPr>
                <a:t> </a:t>
              </a:r>
              <a:r>
                <a:rPr lang="en-US" sz="2400" b="1" i="1" dirty="0" err="1" smtClean="0">
                  <a:solidFill>
                    <a:schemeClr val="tx1">
                      <a:lumMod val="75000"/>
                      <a:lumOff val="25000"/>
                    </a:schemeClr>
                  </a:solidFill>
                  <a:latin typeface="Times New Roman" pitchFamily="18" charset="0"/>
                  <a:cs typeface="Times New Roman" pitchFamily="18" charset="0"/>
                </a:rPr>
                <a:t>sống</a:t>
              </a:r>
              <a:r>
                <a:rPr lang="en-US" sz="2400" b="1" i="1" dirty="0" smtClean="0">
                  <a:solidFill>
                    <a:schemeClr val="tx1">
                      <a:lumMod val="75000"/>
                      <a:lumOff val="25000"/>
                    </a:schemeClr>
                  </a:solidFill>
                  <a:latin typeface="Times New Roman" pitchFamily="18" charset="0"/>
                  <a:cs typeface="Times New Roman" pitchFamily="18" charset="0"/>
                </a:rPr>
                <a:t> </a:t>
              </a:r>
              <a:r>
                <a:rPr lang="en-US" sz="2400" b="1" i="1" dirty="0" err="1" smtClean="0">
                  <a:solidFill>
                    <a:schemeClr val="tx1">
                      <a:lumMod val="75000"/>
                      <a:lumOff val="25000"/>
                    </a:schemeClr>
                  </a:solidFill>
                  <a:latin typeface="Times New Roman" pitchFamily="18" charset="0"/>
                  <a:cs typeface="Times New Roman" pitchFamily="18" charset="0"/>
                </a:rPr>
                <a:t>điện</a:t>
              </a:r>
              <a:r>
                <a:rPr lang="en-US" sz="2400" b="1" i="1" dirty="0" smtClean="0">
                  <a:solidFill>
                    <a:schemeClr val="tx1">
                      <a:lumMod val="75000"/>
                      <a:lumOff val="25000"/>
                    </a:schemeClr>
                  </a:solidFill>
                  <a:latin typeface="Times New Roman" pitchFamily="18" charset="0"/>
                  <a:cs typeface="Times New Roman" pitchFamily="18" charset="0"/>
                </a:rPr>
                <a:t> </a:t>
              </a:r>
              <a:r>
                <a:rPr lang="en-US" sz="2400" b="1" i="1" dirty="0" err="1" smtClean="0">
                  <a:solidFill>
                    <a:schemeClr val="tx1">
                      <a:lumMod val="75000"/>
                      <a:lumOff val="25000"/>
                    </a:schemeClr>
                  </a:solidFill>
                  <a:latin typeface="Times New Roman" pitchFamily="18" charset="0"/>
                  <a:cs typeface="Times New Roman" pitchFamily="18" charset="0"/>
                </a:rPr>
                <a:t>tử</a:t>
              </a:r>
              <a:endParaRPr lang="en-US" sz="2400" i="1" noProof="1">
                <a:solidFill>
                  <a:schemeClr val="tx1">
                    <a:lumMod val="75000"/>
                    <a:lumOff val="25000"/>
                  </a:schemeClr>
                </a:solidFill>
                <a:latin typeface="Times New Roman" pitchFamily="18" charset="0"/>
                <a:cs typeface="Times New Roman" pitchFamily="18" charset="0"/>
              </a:endParaRPr>
            </a:p>
          </p:txBody>
        </p:sp>
        <p:sp>
          <p:nvSpPr>
            <p:cNvPr id="18" name="TextBox 52"/>
            <p:cNvSpPr txBox="1"/>
            <p:nvPr/>
          </p:nvSpPr>
          <p:spPr>
            <a:xfrm rot="1135166">
              <a:off x="1829101" y="3756928"/>
              <a:ext cx="648468" cy="595470"/>
            </a:xfrm>
            <a:prstGeom prst="ellipse">
              <a:avLst/>
            </a:prstGeom>
            <a:noFill/>
            <a:scene3d>
              <a:camera prst="orthographicFront"/>
              <a:lightRig rig="threePt" dir="t"/>
            </a:scene3d>
            <a:sp3d/>
          </p:spPr>
          <p:txBody>
            <a:bodyPr wrap="none" lIns="0" tIns="0" rIns="0" bIns="0"/>
            <a:lstStyle/>
            <a:p>
              <a:pPr algn="ctr" fontAlgn="auto">
                <a:spcBef>
                  <a:spcPts val="0"/>
                </a:spcBef>
                <a:spcAft>
                  <a:spcPts val="0"/>
                </a:spcAft>
                <a:defRPr/>
              </a:pPr>
              <a:r>
                <a:rPr lang="en-US" sz="5400" b="1" dirty="0">
                  <a:ln w="1270" cmpd="sng">
                    <a:solidFill>
                      <a:prstClr val="white">
                        <a:lumMod val="75000"/>
                      </a:prstClr>
                    </a:solidFill>
                    <a:prstDash val="solid"/>
                  </a:ln>
                  <a:solidFill>
                    <a:prstClr val="white"/>
                  </a:solidFill>
                  <a:effectLst>
                    <a:innerShdw blurRad="114300">
                      <a:prstClr val="black"/>
                    </a:innerShdw>
                  </a:effectLst>
                  <a:latin typeface="Impact" pitchFamily="34" charset="0"/>
                  <a:cs typeface="+mn-cs"/>
                </a:rPr>
                <a:t>2</a:t>
              </a:r>
            </a:p>
          </p:txBody>
        </p:sp>
        <p:sp>
          <p:nvSpPr>
            <p:cNvPr id="19" name="Rectangle 53"/>
            <p:cNvSpPr/>
            <p:nvPr/>
          </p:nvSpPr>
          <p:spPr>
            <a:xfrm rot="17419032">
              <a:off x="1485757" y="2031913"/>
              <a:ext cx="2339375" cy="1403714"/>
            </a:xfrm>
            <a:prstGeom prst="rect">
              <a:avLst/>
            </a:prstGeom>
            <a:solidFill>
              <a:sysClr val="window" lastClr="FFFFFF">
                <a:alpha val="96000"/>
              </a:sysClr>
            </a:solidFill>
            <a:ln w="25400" cap="flat" cmpd="sng" algn="ctr">
              <a:noFill/>
              <a:prstDash val="solid"/>
            </a:ln>
            <a:effectLst>
              <a:innerShdw blurRad="177800" dist="50800" dir="2700000">
                <a:prstClr val="black">
                  <a:alpha val="50000"/>
                </a:prstClr>
              </a:innerShdw>
            </a:effectLst>
          </p:spPr>
          <p:txBody>
            <a:bodyPr anchor="ctr"/>
            <a:lstStyle/>
            <a:p>
              <a:pPr algn="ctr" fontAlgn="auto">
                <a:spcBef>
                  <a:spcPts val="0"/>
                </a:spcBef>
                <a:spcAft>
                  <a:spcPts val="0"/>
                </a:spcAft>
                <a:defRPr/>
              </a:pPr>
              <a:endParaRPr lang="en-US" kern="0" dirty="0">
                <a:solidFill>
                  <a:prstClr val="white"/>
                </a:solidFill>
                <a:latin typeface="Calibri"/>
                <a:cs typeface="+mn-cs"/>
              </a:endParaRPr>
            </a:p>
          </p:txBody>
        </p:sp>
        <p:sp>
          <p:nvSpPr>
            <p:cNvPr id="20" name="Rectangle 62"/>
            <p:cNvSpPr/>
            <p:nvPr/>
          </p:nvSpPr>
          <p:spPr>
            <a:xfrm rot="1198416" flipH="1">
              <a:off x="2289757" y="1745301"/>
              <a:ext cx="1366837" cy="404003"/>
            </a:xfrm>
            <a:prstGeom prst="rect">
              <a:avLst/>
            </a:prstGeom>
            <a:noFill/>
            <a:ln w="25400" cap="flat" cmpd="sng" algn="ctr">
              <a:noFill/>
              <a:prstDash val="solid"/>
            </a:ln>
            <a:effectLst/>
            <a:scene3d>
              <a:camera prst="orthographicFront"/>
              <a:lightRig rig="threePt" dir="t"/>
            </a:scene3d>
            <a:sp3d/>
          </p:spPr>
          <p:txBody>
            <a:bodyPr anchor="ctr"/>
            <a:lstStyle/>
            <a:p>
              <a:pPr marL="174625" fontAlgn="auto">
                <a:spcBef>
                  <a:spcPts val="0"/>
                </a:spcBef>
                <a:spcAft>
                  <a:spcPts val="0"/>
                </a:spcAft>
                <a:defRPr/>
              </a:pPr>
              <a:endParaRPr lang="en-US" sz="1600" b="1" kern="0" dirty="0">
                <a:solidFill>
                  <a:prstClr val="black">
                    <a:lumMod val="65000"/>
                    <a:lumOff val="35000"/>
                  </a:prstClr>
                </a:solidFill>
                <a:latin typeface="Arial" pitchFamily="34" charset="0"/>
              </a:endParaRPr>
            </a:p>
          </p:txBody>
        </p:sp>
        <p:sp>
          <p:nvSpPr>
            <p:cNvPr id="21" name="Rectangle 63"/>
            <p:cNvSpPr/>
            <p:nvPr/>
          </p:nvSpPr>
          <p:spPr>
            <a:xfrm rot="1198416" flipH="1">
              <a:off x="1930926" y="1997118"/>
              <a:ext cx="1344841" cy="1983550"/>
            </a:xfrm>
            <a:prstGeom prst="rect">
              <a:avLst/>
            </a:prstGeom>
            <a:noFill/>
            <a:ln w="12700" cap="flat" cmpd="sng" algn="ctr">
              <a:noFill/>
              <a:prstDash val="solid"/>
            </a:ln>
            <a:effectLst/>
            <a:scene3d>
              <a:camera prst="orthographicFront"/>
              <a:lightRig rig="threePt" dir="t"/>
            </a:scene3d>
            <a:sp3d/>
          </p:spPr>
          <p:txBody>
            <a:bodyPr tIns="0" bIns="0"/>
            <a:lstStyle/>
            <a:p>
              <a:pPr algn="ctr" fontAlgn="auto">
                <a:lnSpc>
                  <a:spcPct val="95000"/>
                </a:lnSpc>
                <a:spcBef>
                  <a:spcPts val="0"/>
                </a:spcBef>
                <a:spcAft>
                  <a:spcPts val="800"/>
                </a:spcAft>
                <a:defRPr/>
              </a:pPr>
              <a:r>
                <a:rPr lang="en-US" sz="2800" b="1" i="1" dirty="0" err="1" smtClean="0">
                  <a:solidFill>
                    <a:schemeClr val="tx1">
                      <a:lumMod val="75000"/>
                      <a:lumOff val="25000"/>
                    </a:schemeClr>
                  </a:solidFill>
                  <a:latin typeface="Times New Roman" pitchFamily="18" charset="0"/>
                  <a:cs typeface="Times New Roman" pitchFamily="18" charset="0"/>
                </a:rPr>
                <a:t>Sự</a:t>
              </a:r>
              <a:r>
                <a:rPr lang="en-US" sz="2800" b="1" i="1" dirty="0" smtClean="0">
                  <a:solidFill>
                    <a:schemeClr val="tx1">
                      <a:lumMod val="75000"/>
                      <a:lumOff val="25000"/>
                    </a:schemeClr>
                  </a:solidFill>
                  <a:latin typeface="Times New Roman" pitchFamily="18" charset="0"/>
                  <a:cs typeface="Times New Roman" pitchFamily="18" charset="0"/>
                </a:rPr>
                <a:t> </a:t>
              </a:r>
              <a:r>
                <a:rPr lang="en-US" sz="2800" b="1" i="1" dirty="0" err="1" smtClean="0">
                  <a:solidFill>
                    <a:schemeClr val="tx1">
                      <a:lumMod val="75000"/>
                      <a:lumOff val="25000"/>
                    </a:schemeClr>
                  </a:solidFill>
                  <a:latin typeface="Times New Roman" pitchFamily="18" charset="0"/>
                  <a:cs typeface="Times New Roman" pitchFamily="18" charset="0"/>
                </a:rPr>
                <a:t>kết</a:t>
              </a:r>
              <a:r>
                <a:rPr lang="en-US" sz="2800" b="1" i="1" dirty="0" smtClean="0">
                  <a:solidFill>
                    <a:schemeClr val="tx1">
                      <a:lumMod val="75000"/>
                      <a:lumOff val="25000"/>
                    </a:schemeClr>
                  </a:solidFill>
                  <a:latin typeface="Times New Roman" pitchFamily="18" charset="0"/>
                  <a:cs typeface="Times New Roman" pitchFamily="18" charset="0"/>
                </a:rPr>
                <a:t> </a:t>
              </a:r>
              <a:r>
                <a:rPr lang="en-US" sz="2800" b="1" i="1" dirty="0" err="1" smtClean="0">
                  <a:solidFill>
                    <a:schemeClr val="tx1">
                      <a:lumMod val="75000"/>
                      <a:lumOff val="25000"/>
                    </a:schemeClr>
                  </a:solidFill>
                  <a:latin typeface="Times New Roman" pitchFamily="18" charset="0"/>
                  <a:cs typeface="Times New Roman" pitchFamily="18" charset="0"/>
                </a:rPr>
                <a:t>nối</a:t>
              </a:r>
              <a:r>
                <a:rPr lang="en-US" sz="2800" b="1" i="1" dirty="0" smtClean="0">
                  <a:solidFill>
                    <a:schemeClr val="tx1">
                      <a:lumMod val="75000"/>
                      <a:lumOff val="25000"/>
                    </a:schemeClr>
                  </a:solidFill>
                  <a:latin typeface="Times New Roman" pitchFamily="18" charset="0"/>
                  <a:cs typeface="Times New Roman" pitchFamily="18" charset="0"/>
                </a:rPr>
                <a:t> </a:t>
              </a:r>
              <a:r>
                <a:rPr lang="en-US" sz="2800" b="1" i="1" dirty="0" err="1" smtClean="0">
                  <a:solidFill>
                    <a:schemeClr val="tx1">
                      <a:lumMod val="75000"/>
                      <a:lumOff val="25000"/>
                    </a:schemeClr>
                  </a:solidFill>
                  <a:latin typeface="Times New Roman" pitchFamily="18" charset="0"/>
                  <a:cs typeface="Times New Roman" pitchFamily="18" charset="0"/>
                </a:rPr>
                <a:t>đa</a:t>
              </a:r>
              <a:r>
                <a:rPr lang="en-US" sz="2800" b="1" i="1" dirty="0" smtClean="0">
                  <a:solidFill>
                    <a:schemeClr val="tx1">
                      <a:lumMod val="75000"/>
                      <a:lumOff val="25000"/>
                    </a:schemeClr>
                  </a:solidFill>
                  <a:latin typeface="Times New Roman" pitchFamily="18" charset="0"/>
                  <a:cs typeface="Times New Roman" pitchFamily="18" charset="0"/>
                </a:rPr>
                <a:t> </a:t>
              </a:r>
              <a:r>
                <a:rPr lang="en-US" sz="2800" b="1" i="1" dirty="0" err="1" smtClean="0">
                  <a:solidFill>
                    <a:schemeClr val="tx1">
                      <a:lumMod val="75000"/>
                      <a:lumOff val="25000"/>
                    </a:schemeClr>
                  </a:solidFill>
                  <a:latin typeface="Times New Roman" pitchFamily="18" charset="0"/>
                  <a:cs typeface="Times New Roman" pitchFamily="18" charset="0"/>
                </a:rPr>
                <a:t>chiều</a:t>
              </a:r>
              <a:endParaRPr lang="en-US" sz="2800" i="1" dirty="0">
                <a:solidFill>
                  <a:schemeClr val="tx1">
                    <a:lumMod val="75000"/>
                    <a:lumOff val="25000"/>
                  </a:schemeClr>
                </a:solidFill>
                <a:latin typeface="Times New Roman" pitchFamily="18" charset="0"/>
                <a:cs typeface="Times New Roman" pitchFamily="18" charset="0"/>
              </a:endParaRPr>
            </a:p>
          </p:txBody>
        </p:sp>
      </p:grpSp>
      <p:sp>
        <p:nvSpPr>
          <p:cNvPr id="22" name="Title 7"/>
          <p:cNvSpPr>
            <a:spLocks noGrp="1"/>
          </p:cNvSpPr>
          <p:nvPr>
            <p:ph type="title"/>
          </p:nvPr>
        </p:nvSpPr>
        <p:spPr>
          <a:xfrm>
            <a:off x="457200" y="404813"/>
            <a:ext cx="8229600" cy="646112"/>
          </a:xfrm>
        </p:spPr>
        <p:txBody>
          <a:bodyPr rtlCol="0">
            <a:spAutoFit/>
          </a:bodyPr>
          <a:lstStyle/>
          <a:p>
            <a:pPr algn="ctr" eaLnBrk="1" fontAlgn="auto" hangingPunct="1">
              <a:spcAft>
                <a:spcPts val="0"/>
              </a:spcAft>
              <a:defRPr/>
            </a:pPr>
            <a:r>
              <a:rPr lang="en-US" sz="3600" b="1" dirty="0" smtClean="0">
                <a:solidFill>
                  <a:srgbClr val="FF0000"/>
                </a:solidFill>
                <a:latin typeface="Times New Roman" pitchFamily="18" charset="0"/>
                <a:cs typeface="Times New Roman" pitchFamily="18" charset="0"/>
              </a:rPr>
              <a:t>CHIẾN LƯỢC G2C CỦA SINGAPORE</a:t>
            </a:r>
            <a:endParaRPr 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25586896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4"/>
          <p:cNvSpPr txBox="1">
            <a:spLocks noChangeArrowheads="1"/>
          </p:cNvSpPr>
          <p:nvPr/>
        </p:nvSpPr>
        <p:spPr bwMode="auto">
          <a:xfrm>
            <a:off x="539552" y="242957"/>
            <a:ext cx="813690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CỔNG CÔNG DÂN – ĐIỆN TỬ</a:t>
            </a:r>
            <a:endParaRPr lang="en-US" altLang="en-US"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p:txBody>
      </p:sp>
      <p:sp>
        <p:nvSpPr>
          <p:cNvPr id="9" name="Freeform 8"/>
          <p:cNvSpPr/>
          <p:nvPr/>
        </p:nvSpPr>
        <p:spPr>
          <a:xfrm>
            <a:off x="3563888" y="1052736"/>
            <a:ext cx="2016224" cy="2865214"/>
          </a:xfrm>
          <a:custGeom>
            <a:avLst/>
            <a:gdLst>
              <a:gd name="connsiteX0" fmla="*/ 590550 w 1276350"/>
              <a:gd name="connsiteY0" fmla="*/ 2349500 h 2349500"/>
              <a:gd name="connsiteX1" fmla="*/ 406400 w 1276350"/>
              <a:gd name="connsiteY1" fmla="*/ 13589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590550 w 1276350"/>
              <a:gd name="connsiteY0" fmla="*/ 2349500 h 2349500"/>
              <a:gd name="connsiteX1" fmla="*/ 394494 w 1276350"/>
              <a:gd name="connsiteY1" fmla="*/ 13970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404066"/>
              <a:gd name="connsiteY0" fmla="*/ 2356644 h 2356644"/>
              <a:gd name="connsiteX1" fmla="*/ 477837 w 1404066"/>
              <a:gd name="connsiteY1" fmla="*/ 1397000 h 2356644"/>
              <a:gd name="connsiteX2" fmla="*/ 0 w 1404066"/>
              <a:gd name="connsiteY2" fmla="*/ 908844 h 2356644"/>
              <a:gd name="connsiteX3" fmla="*/ 96043 w 1404066"/>
              <a:gd name="connsiteY3" fmla="*/ 50800 h 2356644"/>
              <a:gd name="connsiteX4" fmla="*/ 1213643 w 1404066"/>
              <a:gd name="connsiteY4" fmla="*/ 0 h 2356644"/>
              <a:gd name="connsiteX5" fmla="*/ 1359693 w 1404066"/>
              <a:gd name="connsiteY5" fmla="*/ 1073150 h 2356644"/>
              <a:gd name="connsiteX6" fmla="*/ 685800 w 1404066"/>
              <a:gd name="connsiteY6" fmla="*/ 2356644 h 2356644"/>
              <a:gd name="connsiteX0" fmla="*/ 685800 w 1444658"/>
              <a:gd name="connsiteY0" fmla="*/ 2356644 h 2356644"/>
              <a:gd name="connsiteX1" fmla="*/ 477837 w 1444658"/>
              <a:gd name="connsiteY1" fmla="*/ 1397000 h 2356644"/>
              <a:gd name="connsiteX2" fmla="*/ 0 w 1444658"/>
              <a:gd name="connsiteY2" fmla="*/ 908844 h 2356644"/>
              <a:gd name="connsiteX3" fmla="*/ 96043 w 1444658"/>
              <a:gd name="connsiteY3" fmla="*/ 50800 h 2356644"/>
              <a:gd name="connsiteX4" fmla="*/ 1213643 w 1444658"/>
              <a:gd name="connsiteY4" fmla="*/ 0 h 2356644"/>
              <a:gd name="connsiteX5" fmla="*/ 1359693 w 1444658"/>
              <a:gd name="connsiteY5" fmla="*/ 1073150 h 2356644"/>
              <a:gd name="connsiteX6" fmla="*/ 685800 w 1444658"/>
              <a:gd name="connsiteY6" fmla="*/ 2356644 h 2356644"/>
              <a:gd name="connsiteX0" fmla="*/ 685800 w 1458167"/>
              <a:gd name="connsiteY0" fmla="*/ 2356644 h 2356644"/>
              <a:gd name="connsiteX1" fmla="*/ 477837 w 1458167"/>
              <a:gd name="connsiteY1" fmla="*/ 1397000 h 2356644"/>
              <a:gd name="connsiteX2" fmla="*/ 0 w 1458167"/>
              <a:gd name="connsiteY2" fmla="*/ 908844 h 2356644"/>
              <a:gd name="connsiteX3" fmla="*/ 96043 w 1458167"/>
              <a:gd name="connsiteY3" fmla="*/ 50800 h 2356644"/>
              <a:gd name="connsiteX4" fmla="*/ 1213643 w 1458167"/>
              <a:gd name="connsiteY4" fmla="*/ 0 h 2356644"/>
              <a:gd name="connsiteX5" fmla="*/ 1359693 w 1458167"/>
              <a:gd name="connsiteY5" fmla="*/ 1073150 h 2356644"/>
              <a:gd name="connsiteX6" fmla="*/ 685800 w 1458167"/>
              <a:gd name="connsiteY6" fmla="*/ 2356644 h 2356644"/>
              <a:gd name="connsiteX0" fmla="*/ 685800 w 1458167"/>
              <a:gd name="connsiteY0" fmla="*/ 2484291 h 2484291"/>
              <a:gd name="connsiteX1" fmla="*/ 477837 w 1458167"/>
              <a:gd name="connsiteY1" fmla="*/ 1524647 h 2484291"/>
              <a:gd name="connsiteX2" fmla="*/ 0 w 1458167"/>
              <a:gd name="connsiteY2" fmla="*/ 1036491 h 2484291"/>
              <a:gd name="connsiteX3" fmla="*/ 96043 w 1458167"/>
              <a:gd name="connsiteY3" fmla="*/ 178447 h 2484291"/>
              <a:gd name="connsiteX4" fmla="*/ 1213643 w 1458167"/>
              <a:gd name="connsiteY4" fmla="*/ 127647 h 2484291"/>
              <a:gd name="connsiteX5" fmla="*/ 1359693 w 1458167"/>
              <a:gd name="connsiteY5" fmla="*/ 1200797 h 2484291"/>
              <a:gd name="connsiteX6" fmla="*/ 685800 w 1458167"/>
              <a:gd name="connsiteY6" fmla="*/ 2484291 h 2484291"/>
              <a:gd name="connsiteX0" fmla="*/ 685800 w 1458167"/>
              <a:gd name="connsiteY0" fmla="*/ 2484832 h 2484832"/>
              <a:gd name="connsiteX1" fmla="*/ 477837 w 1458167"/>
              <a:gd name="connsiteY1" fmla="*/ 1525188 h 2484832"/>
              <a:gd name="connsiteX2" fmla="*/ 0 w 1458167"/>
              <a:gd name="connsiteY2" fmla="*/ 1037032 h 2484832"/>
              <a:gd name="connsiteX3" fmla="*/ 76993 w 1458167"/>
              <a:gd name="connsiteY3" fmla="*/ 176607 h 2484832"/>
              <a:gd name="connsiteX4" fmla="*/ 1213643 w 1458167"/>
              <a:gd name="connsiteY4" fmla="*/ 128188 h 2484832"/>
              <a:gd name="connsiteX5" fmla="*/ 1359693 w 1458167"/>
              <a:gd name="connsiteY5" fmla="*/ 1201338 h 2484832"/>
              <a:gd name="connsiteX6" fmla="*/ 685800 w 1458167"/>
              <a:gd name="connsiteY6" fmla="*/ 2484832 h 2484832"/>
              <a:gd name="connsiteX0" fmla="*/ 685800 w 1458167"/>
              <a:gd name="connsiteY0" fmla="*/ 2598539 h 2598539"/>
              <a:gd name="connsiteX1" fmla="*/ 477837 w 1458167"/>
              <a:gd name="connsiteY1" fmla="*/ 1638895 h 2598539"/>
              <a:gd name="connsiteX2" fmla="*/ 0 w 1458167"/>
              <a:gd name="connsiteY2" fmla="*/ 1150739 h 2598539"/>
              <a:gd name="connsiteX3" fmla="*/ 76993 w 1458167"/>
              <a:gd name="connsiteY3" fmla="*/ 290314 h 2598539"/>
              <a:gd name="connsiteX4" fmla="*/ 1213643 w 1458167"/>
              <a:gd name="connsiteY4" fmla="*/ 241895 h 2598539"/>
              <a:gd name="connsiteX5" fmla="*/ 1359693 w 1458167"/>
              <a:gd name="connsiteY5" fmla="*/ 1315045 h 2598539"/>
              <a:gd name="connsiteX6" fmla="*/ 685800 w 1458167"/>
              <a:gd name="connsiteY6" fmla="*/ 2598539 h 2598539"/>
              <a:gd name="connsiteX0" fmla="*/ 761202 w 1533569"/>
              <a:gd name="connsiteY0" fmla="*/ 2598539 h 2598539"/>
              <a:gd name="connsiteX1" fmla="*/ 553239 w 1533569"/>
              <a:gd name="connsiteY1" fmla="*/ 1638895 h 2598539"/>
              <a:gd name="connsiteX2" fmla="*/ 75402 w 1533569"/>
              <a:gd name="connsiteY2" fmla="*/ 1150739 h 2598539"/>
              <a:gd name="connsiteX3" fmla="*/ 152395 w 1533569"/>
              <a:gd name="connsiteY3" fmla="*/ 290314 h 2598539"/>
              <a:gd name="connsiteX4" fmla="*/ 1289045 w 1533569"/>
              <a:gd name="connsiteY4" fmla="*/ 241895 h 2598539"/>
              <a:gd name="connsiteX5" fmla="*/ 1435095 w 1533569"/>
              <a:gd name="connsiteY5" fmla="*/ 1315045 h 2598539"/>
              <a:gd name="connsiteX6" fmla="*/ 761202 w 1533569"/>
              <a:gd name="connsiteY6" fmla="*/ 2598539 h 2598539"/>
              <a:gd name="connsiteX0" fmla="*/ 825046 w 1597413"/>
              <a:gd name="connsiteY0" fmla="*/ 2598539 h 2598539"/>
              <a:gd name="connsiteX1" fmla="*/ 617083 w 1597413"/>
              <a:gd name="connsiteY1" fmla="*/ 1638895 h 2598539"/>
              <a:gd name="connsiteX2" fmla="*/ 139246 w 1597413"/>
              <a:gd name="connsiteY2" fmla="*/ 1150739 h 2598539"/>
              <a:gd name="connsiteX3" fmla="*/ 216239 w 1597413"/>
              <a:gd name="connsiteY3" fmla="*/ 290314 h 2598539"/>
              <a:gd name="connsiteX4" fmla="*/ 1352889 w 1597413"/>
              <a:gd name="connsiteY4" fmla="*/ 241895 h 2598539"/>
              <a:gd name="connsiteX5" fmla="*/ 1498939 w 1597413"/>
              <a:gd name="connsiteY5" fmla="*/ 1315045 h 2598539"/>
              <a:gd name="connsiteX6" fmla="*/ 825046 w 1597413"/>
              <a:gd name="connsiteY6" fmla="*/ 2598539 h 2598539"/>
              <a:gd name="connsiteX0" fmla="*/ 818095 w 1590462"/>
              <a:gd name="connsiteY0" fmla="*/ 2598539 h 2598539"/>
              <a:gd name="connsiteX1" fmla="*/ 610132 w 1590462"/>
              <a:gd name="connsiteY1" fmla="*/ 1638895 h 2598539"/>
              <a:gd name="connsiteX2" fmla="*/ 132295 w 1590462"/>
              <a:gd name="connsiteY2" fmla="*/ 1150739 h 2598539"/>
              <a:gd name="connsiteX3" fmla="*/ 209288 w 1590462"/>
              <a:gd name="connsiteY3" fmla="*/ 290314 h 2598539"/>
              <a:gd name="connsiteX4" fmla="*/ 1345938 w 1590462"/>
              <a:gd name="connsiteY4" fmla="*/ 241895 h 2598539"/>
              <a:gd name="connsiteX5" fmla="*/ 1491988 w 1590462"/>
              <a:gd name="connsiteY5" fmla="*/ 1315045 h 2598539"/>
              <a:gd name="connsiteX6" fmla="*/ 818095 w 1590462"/>
              <a:gd name="connsiteY6" fmla="*/ 2598539 h 2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0462" h="2598539">
                <a:moveTo>
                  <a:pt x="818095" y="2598539"/>
                </a:moveTo>
                <a:cubicBezTo>
                  <a:pt x="771793" y="2281039"/>
                  <a:pt x="789784" y="1984970"/>
                  <a:pt x="610132" y="1638895"/>
                </a:cubicBezTo>
                <a:cubicBezTo>
                  <a:pt x="484191" y="1469032"/>
                  <a:pt x="324911" y="1322983"/>
                  <a:pt x="132295" y="1150739"/>
                </a:cubicBezTo>
                <a:cubicBezTo>
                  <a:pt x="-34922" y="997281"/>
                  <a:pt x="-78313" y="672372"/>
                  <a:pt x="209288" y="290314"/>
                </a:cubicBezTo>
                <a:cubicBezTo>
                  <a:pt x="560390" y="-112382"/>
                  <a:pt x="1037699" y="-65022"/>
                  <a:pt x="1345938" y="241895"/>
                </a:cubicBezTo>
                <a:cubicBezTo>
                  <a:pt x="1606553" y="511506"/>
                  <a:pt x="1664761" y="864458"/>
                  <a:pt x="1491988" y="1315045"/>
                </a:cubicBezTo>
                <a:cubicBezTo>
                  <a:pt x="1293551" y="1783357"/>
                  <a:pt x="1073682" y="2189758"/>
                  <a:pt x="818095" y="2598539"/>
                </a:cubicBezTo>
                <a:close/>
              </a:path>
            </a:pathLst>
          </a:custGeom>
          <a:solidFill>
            <a:schemeClr val="accent3"/>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Freeform 28"/>
          <p:cNvSpPr/>
          <p:nvPr/>
        </p:nvSpPr>
        <p:spPr>
          <a:xfrm rot="151980" flipH="1" flipV="1">
            <a:off x="3634771" y="3944949"/>
            <a:ext cx="1731091" cy="2720805"/>
          </a:xfrm>
          <a:custGeom>
            <a:avLst/>
            <a:gdLst>
              <a:gd name="connsiteX0" fmla="*/ 590550 w 1276350"/>
              <a:gd name="connsiteY0" fmla="*/ 2349500 h 2349500"/>
              <a:gd name="connsiteX1" fmla="*/ 406400 w 1276350"/>
              <a:gd name="connsiteY1" fmla="*/ 13589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590550 w 1276350"/>
              <a:gd name="connsiteY0" fmla="*/ 2349500 h 2349500"/>
              <a:gd name="connsiteX1" fmla="*/ 394494 w 1276350"/>
              <a:gd name="connsiteY1" fmla="*/ 13970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404066"/>
              <a:gd name="connsiteY0" fmla="*/ 2356644 h 2356644"/>
              <a:gd name="connsiteX1" fmla="*/ 477837 w 1404066"/>
              <a:gd name="connsiteY1" fmla="*/ 1397000 h 2356644"/>
              <a:gd name="connsiteX2" fmla="*/ 0 w 1404066"/>
              <a:gd name="connsiteY2" fmla="*/ 908844 h 2356644"/>
              <a:gd name="connsiteX3" fmla="*/ 96043 w 1404066"/>
              <a:gd name="connsiteY3" fmla="*/ 50800 h 2356644"/>
              <a:gd name="connsiteX4" fmla="*/ 1213643 w 1404066"/>
              <a:gd name="connsiteY4" fmla="*/ 0 h 2356644"/>
              <a:gd name="connsiteX5" fmla="*/ 1359693 w 1404066"/>
              <a:gd name="connsiteY5" fmla="*/ 1073150 h 2356644"/>
              <a:gd name="connsiteX6" fmla="*/ 685800 w 1404066"/>
              <a:gd name="connsiteY6" fmla="*/ 2356644 h 2356644"/>
              <a:gd name="connsiteX0" fmla="*/ 685800 w 1444658"/>
              <a:gd name="connsiteY0" fmla="*/ 2356644 h 2356644"/>
              <a:gd name="connsiteX1" fmla="*/ 477837 w 1444658"/>
              <a:gd name="connsiteY1" fmla="*/ 1397000 h 2356644"/>
              <a:gd name="connsiteX2" fmla="*/ 0 w 1444658"/>
              <a:gd name="connsiteY2" fmla="*/ 908844 h 2356644"/>
              <a:gd name="connsiteX3" fmla="*/ 96043 w 1444658"/>
              <a:gd name="connsiteY3" fmla="*/ 50800 h 2356644"/>
              <a:gd name="connsiteX4" fmla="*/ 1213643 w 1444658"/>
              <a:gd name="connsiteY4" fmla="*/ 0 h 2356644"/>
              <a:gd name="connsiteX5" fmla="*/ 1359693 w 1444658"/>
              <a:gd name="connsiteY5" fmla="*/ 1073150 h 2356644"/>
              <a:gd name="connsiteX6" fmla="*/ 685800 w 1444658"/>
              <a:gd name="connsiteY6" fmla="*/ 2356644 h 2356644"/>
              <a:gd name="connsiteX0" fmla="*/ 685800 w 1458167"/>
              <a:gd name="connsiteY0" fmla="*/ 2356644 h 2356644"/>
              <a:gd name="connsiteX1" fmla="*/ 477837 w 1458167"/>
              <a:gd name="connsiteY1" fmla="*/ 1397000 h 2356644"/>
              <a:gd name="connsiteX2" fmla="*/ 0 w 1458167"/>
              <a:gd name="connsiteY2" fmla="*/ 908844 h 2356644"/>
              <a:gd name="connsiteX3" fmla="*/ 96043 w 1458167"/>
              <a:gd name="connsiteY3" fmla="*/ 50800 h 2356644"/>
              <a:gd name="connsiteX4" fmla="*/ 1213643 w 1458167"/>
              <a:gd name="connsiteY4" fmla="*/ 0 h 2356644"/>
              <a:gd name="connsiteX5" fmla="*/ 1359693 w 1458167"/>
              <a:gd name="connsiteY5" fmla="*/ 1073150 h 2356644"/>
              <a:gd name="connsiteX6" fmla="*/ 685800 w 1458167"/>
              <a:gd name="connsiteY6" fmla="*/ 2356644 h 2356644"/>
              <a:gd name="connsiteX0" fmla="*/ 685800 w 1458167"/>
              <a:gd name="connsiteY0" fmla="*/ 2484291 h 2484291"/>
              <a:gd name="connsiteX1" fmla="*/ 477837 w 1458167"/>
              <a:gd name="connsiteY1" fmla="*/ 1524647 h 2484291"/>
              <a:gd name="connsiteX2" fmla="*/ 0 w 1458167"/>
              <a:gd name="connsiteY2" fmla="*/ 1036491 h 2484291"/>
              <a:gd name="connsiteX3" fmla="*/ 96043 w 1458167"/>
              <a:gd name="connsiteY3" fmla="*/ 178447 h 2484291"/>
              <a:gd name="connsiteX4" fmla="*/ 1213643 w 1458167"/>
              <a:gd name="connsiteY4" fmla="*/ 127647 h 2484291"/>
              <a:gd name="connsiteX5" fmla="*/ 1359693 w 1458167"/>
              <a:gd name="connsiteY5" fmla="*/ 1200797 h 2484291"/>
              <a:gd name="connsiteX6" fmla="*/ 685800 w 1458167"/>
              <a:gd name="connsiteY6" fmla="*/ 2484291 h 2484291"/>
              <a:gd name="connsiteX0" fmla="*/ 685800 w 1458167"/>
              <a:gd name="connsiteY0" fmla="*/ 2484832 h 2484832"/>
              <a:gd name="connsiteX1" fmla="*/ 477837 w 1458167"/>
              <a:gd name="connsiteY1" fmla="*/ 1525188 h 2484832"/>
              <a:gd name="connsiteX2" fmla="*/ 0 w 1458167"/>
              <a:gd name="connsiteY2" fmla="*/ 1037032 h 2484832"/>
              <a:gd name="connsiteX3" fmla="*/ 76993 w 1458167"/>
              <a:gd name="connsiteY3" fmla="*/ 176607 h 2484832"/>
              <a:gd name="connsiteX4" fmla="*/ 1213643 w 1458167"/>
              <a:gd name="connsiteY4" fmla="*/ 128188 h 2484832"/>
              <a:gd name="connsiteX5" fmla="*/ 1359693 w 1458167"/>
              <a:gd name="connsiteY5" fmla="*/ 1201338 h 2484832"/>
              <a:gd name="connsiteX6" fmla="*/ 685800 w 1458167"/>
              <a:gd name="connsiteY6" fmla="*/ 2484832 h 2484832"/>
              <a:gd name="connsiteX0" fmla="*/ 685800 w 1458167"/>
              <a:gd name="connsiteY0" fmla="*/ 2598539 h 2598539"/>
              <a:gd name="connsiteX1" fmla="*/ 477837 w 1458167"/>
              <a:gd name="connsiteY1" fmla="*/ 1638895 h 2598539"/>
              <a:gd name="connsiteX2" fmla="*/ 0 w 1458167"/>
              <a:gd name="connsiteY2" fmla="*/ 1150739 h 2598539"/>
              <a:gd name="connsiteX3" fmla="*/ 76993 w 1458167"/>
              <a:gd name="connsiteY3" fmla="*/ 290314 h 2598539"/>
              <a:gd name="connsiteX4" fmla="*/ 1213643 w 1458167"/>
              <a:gd name="connsiteY4" fmla="*/ 241895 h 2598539"/>
              <a:gd name="connsiteX5" fmla="*/ 1359693 w 1458167"/>
              <a:gd name="connsiteY5" fmla="*/ 1315045 h 2598539"/>
              <a:gd name="connsiteX6" fmla="*/ 685800 w 1458167"/>
              <a:gd name="connsiteY6" fmla="*/ 2598539 h 2598539"/>
              <a:gd name="connsiteX0" fmla="*/ 761202 w 1533569"/>
              <a:gd name="connsiteY0" fmla="*/ 2598539 h 2598539"/>
              <a:gd name="connsiteX1" fmla="*/ 553239 w 1533569"/>
              <a:gd name="connsiteY1" fmla="*/ 1638895 h 2598539"/>
              <a:gd name="connsiteX2" fmla="*/ 75402 w 1533569"/>
              <a:gd name="connsiteY2" fmla="*/ 1150739 h 2598539"/>
              <a:gd name="connsiteX3" fmla="*/ 152395 w 1533569"/>
              <a:gd name="connsiteY3" fmla="*/ 290314 h 2598539"/>
              <a:gd name="connsiteX4" fmla="*/ 1289045 w 1533569"/>
              <a:gd name="connsiteY4" fmla="*/ 241895 h 2598539"/>
              <a:gd name="connsiteX5" fmla="*/ 1435095 w 1533569"/>
              <a:gd name="connsiteY5" fmla="*/ 1315045 h 2598539"/>
              <a:gd name="connsiteX6" fmla="*/ 761202 w 1533569"/>
              <a:gd name="connsiteY6" fmla="*/ 2598539 h 2598539"/>
              <a:gd name="connsiteX0" fmla="*/ 825046 w 1597413"/>
              <a:gd name="connsiteY0" fmla="*/ 2598539 h 2598539"/>
              <a:gd name="connsiteX1" fmla="*/ 617083 w 1597413"/>
              <a:gd name="connsiteY1" fmla="*/ 1638895 h 2598539"/>
              <a:gd name="connsiteX2" fmla="*/ 139246 w 1597413"/>
              <a:gd name="connsiteY2" fmla="*/ 1150739 h 2598539"/>
              <a:gd name="connsiteX3" fmla="*/ 216239 w 1597413"/>
              <a:gd name="connsiteY3" fmla="*/ 290314 h 2598539"/>
              <a:gd name="connsiteX4" fmla="*/ 1352889 w 1597413"/>
              <a:gd name="connsiteY4" fmla="*/ 241895 h 2598539"/>
              <a:gd name="connsiteX5" fmla="*/ 1498939 w 1597413"/>
              <a:gd name="connsiteY5" fmla="*/ 1315045 h 2598539"/>
              <a:gd name="connsiteX6" fmla="*/ 825046 w 1597413"/>
              <a:gd name="connsiteY6" fmla="*/ 2598539 h 2598539"/>
              <a:gd name="connsiteX0" fmla="*/ 818095 w 1590462"/>
              <a:gd name="connsiteY0" fmla="*/ 2598539 h 2598539"/>
              <a:gd name="connsiteX1" fmla="*/ 610132 w 1590462"/>
              <a:gd name="connsiteY1" fmla="*/ 1638895 h 2598539"/>
              <a:gd name="connsiteX2" fmla="*/ 132295 w 1590462"/>
              <a:gd name="connsiteY2" fmla="*/ 1150739 h 2598539"/>
              <a:gd name="connsiteX3" fmla="*/ 209288 w 1590462"/>
              <a:gd name="connsiteY3" fmla="*/ 290314 h 2598539"/>
              <a:gd name="connsiteX4" fmla="*/ 1345938 w 1590462"/>
              <a:gd name="connsiteY4" fmla="*/ 241895 h 2598539"/>
              <a:gd name="connsiteX5" fmla="*/ 1491988 w 1590462"/>
              <a:gd name="connsiteY5" fmla="*/ 1315045 h 2598539"/>
              <a:gd name="connsiteX6" fmla="*/ 818095 w 1590462"/>
              <a:gd name="connsiteY6" fmla="*/ 2598539 h 2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0462" h="2598539">
                <a:moveTo>
                  <a:pt x="818095" y="2598539"/>
                </a:moveTo>
                <a:cubicBezTo>
                  <a:pt x="771793" y="2281039"/>
                  <a:pt x="789784" y="1984970"/>
                  <a:pt x="610132" y="1638895"/>
                </a:cubicBezTo>
                <a:cubicBezTo>
                  <a:pt x="484191" y="1469032"/>
                  <a:pt x="324911" y="1322983"/>
                  <a:pt x="132295" y="1150739"/>
                </a:cubicBezTo>
                <a:cubicBezTo>
                  <a:pt x="-34922" y="997281"/>
                  <a:pt x="-78313" y="672372"/>
                  <a:pt x="209288" y="290314"/>
                </a:cubicBezTo>
                <a:cubicBezTo>
                  <a:pt x="560390" y="-112382"/>
                  <a:pt x="1037699" y="-65022"/>
                  <a:pt x="1345938" y="241895"/>
                </a:cubicBezTo>
                <a:cubicBezTo>
                  <a:pt x="1606553" y="511506"/>
                  <a:pt x="1664761" y="864458"/>
                  <a:pt x="1491988" y="1315045"/>
                </a:cubicBezTo>
                <a:cubicBezTo>
                  <a:pt x="1293551" y="1783357"/>
                  <a:pt x="1073682" y="2189758"/>
                  <a:pt x="818095" y="2598539"/>
                </a:cubicBezTo>
                <a:close/>
              </a:path>
            </a:pathLst>
          </a:custGeom>
          <a:solidFill>
            <a:schemeClr val="accent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Freeform 29"/>
          <p:cNvSpPr/>
          <p:nvPr/>
        </p:nvSpPr>
        <p:spPr>
          <a:xfrm rot="14441698" flipH="1" flipV="1">
            <a:off x="4926789" y="1423166"/>
            <a:ext cx="1977522" cy="3280606"/>
          </a:xfrm>
          <a:custGeom>
            <a:avLst/>
            <a:gdLst>
              <a:gd name="connsiteX0" fmla="*/ 590550 w 1276350"/>
              <a:gd name="connsiteY0" fmla="*/ 2349500 h 2349500"/>
              <a:gd name="connsiteX1" fmla="*/ 406400 w 1276350"/>
              <a:gd name="connsiteY1" fmla="*/ 13589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590550 w 1276350"/>
              <a:gd name="connsiteY0" fmla="*/ 2349500 h 2349500"/>
              <a:gd name="connsiteX1" fmla="*/ 394494 w 1276350"/>
              <a:gd name="connsiteY1" fmla="*/ 13970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404066"/>
              <a:gd name="connsiteY0" fmla="*/ 2356644 h 2356644"/>
              <a:gd name="connsiteX1" fmla="*/ 477837 w 1404066"/>
              <a:gd name="connsiteY1" fmla="*/ 1397000 h 2356644"/>
              <a:gd name="connsiteX2" fmla="*/ 0 w 1404066"/>
              <a:gd name="connsiteY2" fmla="*/ 908844 h 2356644"/>
              <a:gd name="connsiteX3" fmla="*/ 96043 w 1404066"/>
              <a:gd name="connsiteY3" fmla="*/ 50800 h 2356644"/>
              <a:gd name="connsiteX4" fmla="*/ 1213643 w 1404066"/>
              <a:gd name="connsiteY4" fmla="*/ 0 h 2356644"/>
              <a:gd name="connsiteX5" fmla="*/ 1359693 w 1404066"/>
              <a:gd name="connsiteY5" fmla="*/ 1073150 h 2356644"/>
              <a:gd name="connsiteX6" fmla="*/ 685800 w 1404066"/>
              <a:gd name="connsiteY6" fmla="*/ 2356644 h 2356644"/>
              <a:gd name="connsiteX0" fmla="*/ 685800 w 1444658"/>
              <a:gd name="connsiteY0" fmla="*/ 2356644 h 2356644"/>
              <a:gd name="connsiteX1" fmla="*/ 477837 w 1444658"/>
              <a:gd name="connsiteY1" fmla="*/ 1397000 h 2356644"/>
              <a:gd name="connsiteX2" fmla="*/ 0 w 1444658"/>
              <a:gd name="connsiteY2" fmla="*/ 908844 h 2356644"/>
              <a:gd name="connsiteX3" fmla="*/ 96043 w 1444658"/>
              <a:gd name="connsiteY3" fmla="*/ 50800 h 2356644"/>
              <a:gd name="connsiteX4" fmla="*/ 1213643 w 1444658"/>
              <a:gd name="connsiteY4" fmla="*/ 0 h 2356644"/>
              <a:gd name="connsiteX5" fmla="*/ 1359693 w 1444658"/>
              <a:gd name="connsiteY5" fmla="*/ 1073150 h 2356644"/>
              <a:gd name="connsiteX6" fmla="*/ 685800 w 1444658"/>
              <a:gd name="connsiteY6" fmla="*/ 2356644 h 2356644"/>
              <a:gd name="connsiteX0" fmla="*/ 685800 w 1458167"/>
              <a:gd name="connsiteY0" fmla="*/ 2356644 h 2356644"/>
              <a:gd name="connsiteX1" fmla="*/ 477837 w 1458167"/>
              <a:gd name="connsiteY1" fmla="*/ 1397000 h 2356644"/>
              <a:gd name="connsiteX2" fmla="*/ 0 w 1458167"/>
              <a:gd name="connsiteY2" fmla="*/ 908844 h 2356644"/>
              <a:gd name="connsiteX3" fmla="*/ 96043 w 1458167"/>
              <a:gd name="connsiteY3" fmla="*/ 50800 h 2356644"/>
              <a:gd name="connsiteX4" fmla="*/ 1213643 w 1458167"/>
              <a:gd name="connsiteY4" fmla="*/ 0 h 2356644"/>
              <a:gd name="connsiteX5" fmla="*/ 1359693 w 1458167"/>
              <a:gd name="connsiteY5" fmla="*/ 1073150 h 2356644"/>
              <a:gd name="connsiteX6" fmla="*/ 685800 w 1458167"/>
              <a:gd name="connsiteY6" fmla="*/ 2356644 h 2356644"/>
              <a:gd name="connsiteX0" fmla="*/ 685800 w 1458167"/>
              <a:gd name="connsiteY0" fmla="*/ 2484291 h 2484291"/>
              <a:gd name="connsiteX1" fmla="*/ 477837 w 1458167"/>
              <a:gd name="connsiteY1" fmla="*/ 1524647 h 2484291"/>
              <a:gd name="connsiteX2" fmla="*/ 0 w 1458167"/>
              <a:gd name="connsiteY2" fmla="*/ 1036491 h 2484291"/>
              <a:gd name="connsiteX3" fmla="*/ 96043 w 1458167"/>
              <a:gd name="connsiteY3" fmla="*/ 178447 h 2484291"/>
              <a:gd name="connsiteX4" fmla="*/ 1213643 w 1458167"/>
              <a:gd name="connsiteY4" fmla="*/ 127647 h 2484291"/>
              <a:gd name="connsiteX5" fmla="*/ 1359693 w 1458167"/>
              <a:gd name="connsiteY5" fmla="*/ 1200797 h 2484291"/>
              <a:gd name="connsiteX6" fmla="*/ 685800 w 1458167"/>
              <a:gd name="connsiteY6" fmla="*/ 2484291 h 2484291"/>
              <a:gd name="connsiteX0" fmla="*/ 685800 w 1458167"/>
              <a:gd name="connsiteY0" fmla="*/ 2484832 h 2484832"/>
              <a:gd name="connsiteX1" fmla="*/ 477837 w 1458167"/>
              <a:gd name="connsiteY1" fmla="*/ 1525188 h 2484832"/>
              <a:gd name="connsiteX2" fmla="*/ 0 w 1458167"/>
              <a:gd name="connsiteY2" fmla="*/ 1037032 h 2484832"/>
              <a:gd name="connsiteX3" fmla="*/ 76993 w 1458167"/>
              <a:gd name="connsiteY3" fmla="*/ 176607 h 2484832"/>
              <a:gd name="connsiteX4" fmla="*/ 1213643 w 1458167"/>
              <a:gd name="connsiteY4" fmla="*/ 128188 h 2484832"/>
              <a:gd name="connsiteX5" fmla="*/ 1359693 w 1458167"/>
              <a:gd name="connsiteY5" fmla="*/ 1201338 h 2484832"/>
              <a:gd name="connsiteX6" fmla="*/ 685800 w 1458167"/>
              <a:gd name="connsiteY6" fmla="*/ 2484832 h 2484832"/>
              <a:gd name="connsiteX0" fmla="*/ 685800 w 1458167"/>
              <a:gd name="connsiteY0" fmla="*/ 2598539 h 2598539"/>
              <a:gd name="connsiteX1" fmla="*/ 477837 w 1458167"/>
              <a:gd name="connsiteY1" fmla="*/ 1638895 h 2598539"/>
              <a:gd name="connsiteX2" fmla="*/ 0 w 1458167"/>
              <a:gd name="connsiteY2" fmla="*/ 1150739 h 2598539"/>
              <a:gd name="connsiteX3" fmla="*/ 76993 w 1458167"/>
              <a:gd name="connsiteY3" fmla="*/ 290314 h 2598539"/>
              <a:gd name="connsiteX4" fmla="*/ 1213643 w 1458167"/>
              <a:gd name="connsiteY4" fmla="*/ 241895 h 2598539"/>
              <a:gd name="connsiteX5" fmla="*/ 1359693 w 1458167"/>
              <a:gd name="connsiteY5" fmla="*/ 1315045 h 2598539"/>
              <a:gd name="connsiteX6" fmla="*/ 685800 w 1458167"/>
              <a:gd name="connsiteY6" fmla="*/ 2598539 h 2598539"/>
              <a:gd name="connsiteX0" fmla="*/ 761202 w 1533569"/>
              <a:gd name="connsiteY0" fmla="*/ 2598539 h 2598539"/>
              <a:gd name="connsiteX1" fmla="*/ 553239 w 1533569"/>
              <a:gd name="connsiteY1" fmla="*/ 1638895 h 2598539"/>
              <a:gd name="connsiteX2" fmla="*/ 75402 w 1533569"/>
              <a:gd name="connsiteY2" fmla="*/ 1150739 h 2598539"/>
              <a:gd name="connsiteX3" fmla="*/ 152395 w 1533569"/>
              <a:gd name="connsiteY3" fmla="*/ 290314 h 2598539"/>
              <a:gd name="connsiteX4" fmla="*/ 1289045 w 1533569"/>
              <a:gd name="connsiteY4" fmla="*/ 241895 h 2598539"/>
              <a:gd name="connsiteX5" fmla="*/ 1435095 w 1533569"/>
              <a:gd name="connsiteY5" fmla="*/ 1315045 h 2598539"/>
              <a:gd name="connsiteX6" fmla="*/ 761202 w 1533569"/>
              <a:gd name="connsiteY6" fmla="*/ 2598539 h 2598539"/>
              <a:gd name="connsiteX0" fmla="*/ 825046 w 1597413"/>
              <a:gd name="connsiteY0" fmla="*/ 2598539 h 2598539"/>
              <a:gd name="connsiteX1" fmla="*/ 617083 w 1597413"/>
              <a:gd name="connsiteY1" fmla="*/ 1638895 h 2598539"/>
              <a:gd name="connsiteX2" fmla="*/ 139246 w 1597413"/>
              <a:gd name="connsiteY2" fmla="*/ 1150739 h 2598539"/>
              <a:gd name="connsiteX3" fmla="*/ 216239 w 1597413"/>
              <a:gd name="connsiteY3" fmla="*/ 290314 h 2598539"/>
              <a:gd name="connsiteX4" fmla="*/ 1352889 w 1597413"/>
              <a:gd name="connsiteY4" fmla="*/ 241895 h 2598539"/>
              <a:gd name="connsiteX5" fmla="*/ 1498939 w 1597413"/>
              <a:gd name="connsiteY5" fmla="*/ 1315045 h 2598539"/>
              <a:gd name="connsiteX6" fmla="*/ 825046 w 1597413"/>
              <a:gd name="connsiteY6" fmla="*/ 2598539 h 2598539"/>
              <a:gd name="connsiteX0" fmla="*/ 818095 w 1590462"/>
              <a:gd name="connsiteY0" fmla="*/ 2598539 h 2598539"/>
              <a:gd name="connsiteX1" fmla="*/ 610132 w 1590462"/>
              <a:gd name="connsiteY1" fmla="*/ 1638895 h 2598539"/>
              <a:gd name="connsiteX2" fmla="*/ 132295 w 1590462"/>
              <a:gd name="connsiteY2" fmla="*/ 1150739 h 2598539"/>
              <a:gd name="connsiteX3" fmla="*/ 209288 w 1590462"/>
              <a:gd name="connsiteY3" fmla="*/ 290314 h 2598539"/>
              <a:gd name="connsiteX4" fmla="*/ 1345938 w 1590462"/>
              <a:gd name="connsiteY4" fmla="*/ 241895 h 2598539"/>
              <a:gd name="connsiteX5" fmla="*/ 1491988 w 1590462"/>
              <a:gd name="connsiteY5" fmla="*/ 1315045 h 2598539"/>
              <a:gd name="connsiteX6" fmla="*/ 818095 w 1590462"/>
              <a:gd name="connsiteY6" fmla="*/ 2598539 h 2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0462" h="2598539">
                <a:moveTo>
                  <a:pt x="818095" y="2598539"/>
                </a:moveTo>
                <a:cubicBezTo>
                  <a:pt x="771793" y="2281039"/>
                  <a:pt x="789784" y="1984970"/>
                  <a:pt x="610132" y="1638895"/>
                </a:cubicBezTo>
                <a:cubicBezTo>
                  <a:pt x="484191" y="1469032"/>
                  <a:pt x="324911" y="1322983"/>
                  <a:pt x="132295" y="1150739"/>
                </a:cubicBezTo>
                <a:cubicBezTo>
                  <a:pt x="-34922" y="997281"/>
                  <a:pt x="-78313" y="672372"/>
                  <a:pt x="209288" y="290314"/>
                </a:cubicBezTo>
                <a:cubicBezTo>
                  <a:pt x="560390" y="-112382"/>
                  <a:pt x="1037699" y="-65022"/>
                  <a:pt x="1345938" y="241895"/>
                </a:cubicBezTo>
                <a:cubicBezTo>
                  <a:pt x="1606553" y="511506"/>
                  <a:pt x="1664761" y="864458"/>
                  <a:pt x="1491988" y="1315045"/>
                </a:cubicBezTo>
                <a:cubicBezTo>
                  <a:pt x="1293551" y="1783357"/>
                  <a:pt x="1073682" y="2189758"/>
                  <a:pt x="818095" y="2598539"/>
                </a:cubicBezTo>
                <a:close/>
              </a:path>
            </a:pathLst>
          </a:custGeom>
          <a:solidFill>
            <a:schemeClr val="accent2"/>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Freeform 30"/>
          <p:cNvSpPr/>
          <p:nvPr/>
        </p:nvSpPr>
        <p:spPr>
          <a:xfrm rot="18011665" flipH="1" flipV="1">
            <a:off x="4764858" y="3024367"/>
            <a:ext cx="2391314" cy="3265329"/>
          </a:xfrm>
          <a:custGeom>
            <a:avLst/>
            <a:gdLst>
              <a:gd name="connsiteX0" fmla="*/ 590550 w 1276350"/>
              <a:gd name="connsiteY0" fmla="*/ 2349500 h 2349500"/>
              <a:gd name="connsiteX1" fmla="*/ 406400 w 1276350"/>
              <a:gd name="connsiteY1" fmla="*/ 13589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590550 w 1276350"/>
              <a:gd name="connsiteY0" fmla="*/ 2349500 h 2349500"/>
              <a:gd name="connsiteX1" fmla="*/ 394494 w 1276350"/>
              <a:gd name="connsiteY1" fmla="*/ 13970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404066"/>
              <a:gd name="connsiteY0" fmla="*/ 2356644 h 2356644"/>
              <a:gd name="connsiteX1" fmla="*/ 477837 w 1404066"/>
              <a:gd name="connsiteY1" fmla="*/ 1397000 h 2356644"/>
              <a:gd name="connsiteX2" fmla="*/ 0 w 1404066"/>
              <a:gd name="connsiteY2" fmla="*/ 908844 h 2356644"/>
              <a:gd name="connsiteX3" fmla="*/ 96043 w 1404066"/>
              <a:gd name="connsiteY3" fmla="*/ 50800 h 2356644"/>
              <a:gd name="connsiteX4" fmla="*/ 1213643 w 1404066"/>
              <a:gd name="connsiteY4" fmla="*/ 0 h 2356644"/>
              <a:gd name="connsiteX5" fmla="*/ 1359693 w 1404066"/>
              <a:gd name="connsiteY5" fmla="*/ 1073150 h 2356644"/>
              <a:gd name="connsiteX6" fmla="*/ 685800 w 1404066"/>
              <a:gd name="connsiteY6" fmla="*/ 2356644 h 2356644"/>
              <a:gd name="connsiteX0" fmla="*/ 685800 w 1444658"/>
              <a:gd name="connsiteY0" fmla="*/ 2356644 h 2356644"/>
              <a:gd name="connsiteX1" fmla="*/ 477837 w 1444658"/>
              <a:gd name="connsiteY1" fmla="*/ 1397000 h 2356644"/>
              <a:gd name="connsiteX2" fmla="*/ 0 w 1444658"/>
              <a:gd name="connsiteY2" fmla="*/ 908844 h 2356644"/>
              <a:gd name="connsiteX3" fmla="*/ 96043 w 1444658"/>
              <a:gd name="connsiteY3" fmla="*/ 50800 h 2356644"/>
              <a:gd name="connsiteX4" fmla="*/ 1213643 w 1444658"/>
              <a:gd name="connsiteY4" fmla="*/ 0 h 2356644"/>
              <a:gd name="connsiteX5" fmla="*/ 1359693 w 1444658"/>
              <a:gd name="connsiteY5" fmla="*/ 1073150 h 2356644"/>
              <a:gd name="connsiteX6" fmla="*/ 685800 w 1444658"/>
              <a:gd name="connsiteY6" fmla="*/ 2356644 h 2356644"/>
              <a:gd name="connsiteX0" fmla="*/ 685800 w 1458167"/>
              <a:gd name="connsiteY0" fmla="*/ 2356644 h 2356644"/>
              <a:gd name="connsiteX1" fmla="*/ 477837 w 1458167"/>
              <a:gd name="connsiteY1" fmla="*/ 1397000 h 2356644"/>
              <a:gd name="connsiteX2" fmla="*/ 0 w 1458167"/>
              <a:gd name="connsiteY2" fmla="*/ 908844 h 2356644"/>
              <a:gd name="connsiteX3" fmla="*/ 96043 w 1458167"/>
              <a:gd name="connsiteY3" fmla="*/ 50800 h 2356644"/>
              <a:gd name="connsiteX4" fmla="*/ 1213643 w 1458167"/>
              <a:gd name="connsiteY4" fmla="*/ 0 h 2356644"/>
              <a:gd name="connsiteX5" fmla="*/ 1359693 w 1458167"/>
              <a:gd name="connsiteY5" fmla="*/ 1073150 h 2356644"/>
              <a:gd name="connsiteX6" fmla="*/ 685800 w 1458167"/>
              <a:gd name="connsiteY6" fmla="*/ 2356644 h 2356644"/>
              <a:gd name="connsiteX0" fmla="*/ 685800 w 1458167"/>
              <a:gd name="connsiteY0" fmla="*/ 2484291 h 2484291"/>
              <a:gd name="connsiteX1" fmla="*/ 477837 w 1458167"/>
              <a:gd name="connsiteY1" fmla="*/ 1524647 h 2484291"/>
              <a:gd name="connsiteX2" fmla="*/ 0 w 1458167"/>
              <a:gd name="connsiteY2" fmla="*/ 1036491 h 2484291"/>
              <a:gd name="connsiteX3" fmla="*/ 96043 w 1458167"/>
              <a:gd name="connsiteY3" fmla="*/ 178447 h 2484291"/>
              <a:gd name="connsiteX4" fmla="*/ 1213643 w 1458167"/>
              <a:gd name="connsiteY4" fmla="*/ 127647 h 2484291"/>
              <a:gd name="connsiteX5" fmla="*/ 1359693 w 1458167"/>
              <a:gd name="connsiteY5" fmla="*/ 1200797 h 2484291"/>
              <a:gd name="connsiteX6" fmla="*/ 685800 w 1458167"/>
              <a:gd name="connsiteY6" fmla="*/ 2484291 h 2484291"/>
              <a:gd name="connsiteX0" fmla="*/ 685800 w 1458167"/>
              <a:gd name="connsiteY0" fmla="*/ 2484832 h 2484832"/>
              <a:gd name="connsiteX1" fmla="*/ 477837 w 1458167"/>
              <a:gd name="connsiteY1" fmla="*/ 1525188 h 2484832"/>
              <a:gd name="connsiteX2" fmla="*/ 0 w 1458167"/>
              <a:gd name="connsiteY2" fmla="*/ 1037032 h 2484832"/>
              <a:gd name="connsiteX3" fmla="*/ 76993 w 1458167"/>
              <a:gd name="connsiteY3" fmla="*/ 176607 h 2484832"/>
              <a:gd name="connsiteX4" fmla="*/ 1213643 w 1458167"/>
              <a:gd name="connsiteY4" fmla="*/ 128188 h 2484832"/>
              <a:gd name="connsiteX5" fmla="*/ 1359693 w 1458167"/>
              <a:gd name="connsiteY5" fmla="*/ 1201338 h 2484832"/>
              <a:gd name="connsiteX6" fmla="*/ 685800 w 1458167"/>
              <a:gd name="connsiteY6" fmla="*/ 2484832 h 2484832"/>
              <a:gd name="connsiteX0" fmla="*/ 685800 w 1458167"/>
              <a:gd name="connsiteY0" fmla="*/ 2598539 h 2598539"/>
              <a:gd name="connsiteX1" fmla="*/ 477837 w 1458167"/>
              <a:gd name="connsiteY1" fmla="*/ 1638895 h 2598539"/>
              <a:gd name="connsiteX2" fmla="*/ 0 w 1458167"/>
              <a:gd name="connsiteY2" fmla="*/ 1150739 h 2598539"/>
              <a:gd name="connsiteX3" fmla="*/ 76993 w 1458167"/>
              <a:gd name="connsiteY3" fmla="*/ 290314 h 2598539"/>
              <a:gd name="connsiteX4" fmla="*/ 1213643 w 1458167"/>
              <a:gd name="connsiteY4" fmla="*/ 241895 h 2598539"/>
              <a:gd name="connsiteX5" fmla="*/ 1359693 w 1458167"/>
              <a:gd name="connsiteY5" fmla="*/ 1315045 h 2598539"/>
              <a:gd name="connsiteX6" fmla="*/ 685800 w 1458167"/>
              <a:gd name="connsiteY6" fmla="*/ 2598539 h 2598539"/>
              <a:gd name="connsiteX0" fmla="*/ 761202 w 1533569"/>
              <a:gd name="connsiteY0" fmla="*/ 2598539 h 2598539"/>
              <a:gd name="connsiteX1" fmla="*/ 553239 w 1533569"/>
              <a:gd name="connsiteY1" fmla="*/ 1638895 h 2598539"/>
              <a:gd name="connsiteX2" fmla="*/ 75402 w 1533569"/>
              <a:gd name="connsiteY2" fmla="*/ 1150739 h 2598539"/>
              <a:gd name="connsiteX3" fmla="*/ 152395 w 1533569"/>
              <a:gd name="connsiteY3" fmla="*/ 290314 h 2598539"/>
              <a:gd name="connsiteX4" fmla="*/ 1289045 w 1533569"/>
              <a:gd name="connsiteY4" fmla="*/ 241895 h 2598539"/>
              <a:gd name="connsiteX5" fmla="*/ 1435095 w 1533569"/>
              <a:gd name="connsiteY5" fmla="*/ 1315045 h 2598539"/>
              <a:gd name="connsiteX6" fmla="*/ 761202 w 1533569"/>
              <a:gd name="connsiteY6" fmla="*/ 2598539 h 2598539"/>
              <a:gd name="connsiteX0" fmla="*/ 825046 w 1597413"/>
              <a:gd name="connsiteY0" fmla="*/ 2598539 h 2598539"/>
              <a:gd name="connsiteX1" fmla="*/ 617083 w 1597413"/>
              <a:gd name="connsiteY1" fmla="*/ 1638895 h 2598539"/>
              <a:gd name="connsiteX2" fmla="*/ 139246 w 1597413"/>
              <a:gd name="connsiteY2" fmla="*/ 1150739 h 2598539"/>
              <a:gd name="connsiteX3" fmla="*/ 216239 w 1597413"/>
              <a:gd name="connsiteY3" fmla="*/ 290314 h 2598539"/>
              <a:gd name="connsiteX4" fmla="*/ 1352889 w 1597413"/>
              <a:gd name="connsiteY4" fmla="*/ 241895 h 2598539"/>
              <a:gd name="connsiteX5" fmla="*/ 1498939 w 1597413"/>
              <a:gd name="connsiteY5" fmla="*/ 1315045 h 2598539"/>
              <a:gd name="connsiteX6" fmla="*/ 825046 w 1597413"/>
              <a:gd name="connsiteY6" fmla="*/ 2598539 h 2598539"/>
              <a:gd name="connsiteX0" fmla="*/ 818095 w 1590462"/>
              <a:gd name="connsiteY0" fmla="*/ 2598539 h 2598539"/>
              <a:gd name="connsiteX1" fmla="*/ 610132 w 1590462"/>
              <a:gd name="connsiteY1" fmla="*/ 1638895 h 2598539"/>
              <a:gd name="connsiteX2" fmla="*/ 132295 w 1590462"/>
              <a:gd name="connsiteY2" fmla="*/ 1150739 h 2598539"/>
              <a:gd name="connsiteX3" fmla="*/ 209288 w 1590462"/>
              <a:gd name="connsiteY3" fmla="*/ 290314 h 2598539"/>
              <a:gd name="connsiteX4" fmla="*/ 1345938 w 1590462"/>
              <a:gd name="connsiteY4" fmla="*/ 241895 h 2598539"/>
              <a:gd name="connsiteX5" fmla="*/ 1491988 w 1590462"/>
              <a:gd name="connsiteY5" fmla="*/ 1315045 h 2598539"/>
              <a:gd name="connsiteX6" fmla="*/ 818095 w 1590462"/>
              <a:gd name="connsiteY6" fmla="*/ 2598539 h 2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0462" h="2598539">
                <a:moveTo>
                  <a:pt x="818095" y="2598539"/>
                </a:moveTo>
                <a:cubicBezTo>
                  <a:pt x="771793" y="2281039"/>
                  <a:pt x="789784" y="1984970"/>
                  <a:pt x="610132" y="1638895"/>
                </a:cubicBezTo>
                <a:cubicBezTo>
                  <a:pt x="484191" y="1469032"/>
                  <a:pt x="324911" y="1322983"/>
                  <a:pt x="132295" y="1150739"/>
                </a:cubicBezTo>
                <a:cubicBezTo>
                  <a:pt x="-34922" y="997281"/>
                  <a:pt x="-78313" y="672372"/>
                  <a:pt x="209288" y="290314"/>
                </a:cubicBezTo>
                <a:cubicBezTo>
                  <a:pt x="560390" y="-112382"/>
                  <a:pt x="1037699" y="-65022"/>
                  <a:pt x="1345938" y="241895"/>
                </a:cubicBezTo>
                <a:cubicBezTo>
                  <a:pt x="1606553" y="511506"/>
                  <a:pt x="1664761" y="864458"/>
                  <a:pt x="1491988" y="1315045"/>
                </a:cubicBezTo>
                <a:cubicBezTo>
                  <a:pt x="1293551" y="1783357"/>
                  <a:pt x="1073682" y="2189758"/>
                  <a:pt x="818095" y="2598539"/>
                </a:cubicBezTo>
                <a:close/>
              </a:path>
            </a:pathLst>
          </a:custGeom>
          <a:solidFill>
            <a:schemeClr val="accent4"/>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Freeform 31"/>
          <p:cNvSpPr/>
          <p:nvPr/>
        </p:nvSpPr>
        <p:spPr>
          <a:xfrm rot="17884962">
            <a:off x="1962140" y="1759871"/>
            <a:ext cx="2304972" cy="2973421"/>
          </a:xfrm>
          <a:custGeom>
            <a:avLst/>
            <a:gdLst>
              <a:gd name="connsiteX0" fmla="*/ 590550 w 1276350"/>
              <a:gd name="connsiteY0" fmla="*/ 2349500 h 2349500"/>
              <a:gd name="connsiteX1" fmla="*/ 406400 w 1276350"/>
              <a:gd name="connsiteY1" fmla="*/ 13589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590550 w 1276350"/>
              <a:gd name="connsiteY0" fmla="*/ 2349500 h 2349500"/>
              <a:gd name="connsiteX1" fmla="*/ 394494 w 1276350"/>
              <a:gd name="connsiteY1" fmla="*/ 13970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404066"/>
              <a:gd name="connsiteY0" fmla="*/ 2356644 h 2356644"/>
              <a:gd name="connsiteX1" fmla="*/ 477837 w 1404066"/>
              <a:gd name="connsiteY1" fmla="*/ 1397000 h 2356644"/>
              <a:gd name="connsiteX2" fmla="*/ 0 w 1404066"/>
              <a:gd name="connsiteY2" fmla="*/ 908844 h 2356644"/>
              <a:gd name="connsiteX3" fmla="*/ 96043 w 1404066"/>
              <a:gd name="connsiteY3" fmla="*/ 50800 h 2356644"/>
              <a:gd name="connsiteX4" fmla="*/ 1213643 w 1404066"/>
              <a:gd name="connsiteY4" fmla="*/ 0 h 2356644"/>
              <a:gd name="connsiteX5" fmla="*/ 1359693 w 1404066"/>
              <a:gd name="connsiteY5" fmla="*/ 1073150 h 2356644"/>
              <a:gd name="connsiteX6" fmla="*/ 685800 w 1404066"/>
              <a:gd name="connsiteY6" fmla="*/ 2356644 h 2356644"/>
              <a:gd name="connsiteX0" fmla="*/ 685800 w 1444658"/>
              <a:gd name="connsiteY0" fmla="*/ 2356644 h 2356644"/>
              <a:gd name="connsiteX1" fmla="*/ 477837 w 1444658"/>
              <a:gd name="connsiteY1" fmla="*/ 1397000 h 2356644"/>
              <a:gd name="connsiteX2" fmla="*/ 0 w 1444658"/>
              <a:gd name="connsiteY2" fmla="*/ 908844 h 2356644"/>
              <a:gd name="connsiteX3" fmla="*/ 96043 w 1444658"/>
              <a:gd name="connsiteY3" fmla="*/ 50800 h 2356644"/>
              <a:gd name="connsiteX4" fmla="*/ 1213643 w 1444658"/>
              <a:gd name="connsiteY4" fmla="*/ 0 h 2356644"/>
              <a:gd name="connsiteX5" fmla="*/ 1359693 w 1444658"/>
              <a:gd name="connsiteY5" fmla="*/ 1073150 h 2356644"/>
              <a:gd name="connsiteX6" fmla="*/ 685800 w 1444658"/>
              <a:gd name="connsiteY6" fmla="*/ 2356644 h 2356644"/>
              <a:gd name="connsiteX0" fmla="*/ 685800 w 1458167"/>
              <a:gd name="connsiteY0" fmla="*/ 2356644 h 2356644"/>
              <a:gd name="connsiteX1" fmla="*/ 477837 w 1458167"/>
              <a:gd name="connsiteY1" fmla="*/ 1397000 h 2356644"/>
              <a:gd name="connsiteX2" fmla="*/ 0 w 1458167"/>
              <a:gd name="connsiteY2" fmla="*/ 908844 h 2356644"/>
              <a:gd name="connsiteX3" fmla="*/ 96043 w 1458167"/>
              <a:gd name="connsiteY3" fmla="*/ 50800 h 2356644"/>
              <a:gd name="connsiteX4" fmla="*/ 1213643 w 1458167"/>
              <a:gd name="connsiteY4" fmla="*/ 0 h 2356644"/>
              <a:gd name="connsiteX5" fmla="*/ 1359693 w 1458167"/>
              <a:gd name="connsiteY5" fmla="*/ 1073150 h 2356644"/>
              <a:gd name="connsiteX6" fmla="*/ 685800 w 1458167"/>
              <a:gd name="connsiteY6" fmla="*/ 2356644 h 2356644"/>
              <a:gd name="connsiteX0" fmla="*/ 685800 w 1458167"/>
              <a:gd name="connsiteY0" fmla="*/ 2484291 h 2484291"/>
              <a:gd name="connsiteX1" fmla="*/ 477837 w 1458167"/>
              <a:gd name="connsiteY1" fmla="*/ 1524647 h 2484291"/>
              <a:gd name="connsiteX2" fmla="*/ 0 w 1458167"/>
              <a:gd name="connsiteY2" fmla="*/ 1036491 h 2484291"/>
              <a:gd name="connsiteX3" fmla="*/ 96043 w 1458167"/>
              <a:gd name="connsiteY3" fmla="*/ 178447 h 2484291"/>
              <a:gd name="connsiteX4" fmla="*/ 1213643 w 1458167"/>
              <a:gd name="connsiteY4" fmla="*/ 127647 h 2484291"/>
              <a:gd name="connsiteX5" fmla="*/ 1359693 w 1458167"/>
              <a:gd name="connsiteY5" fmla="*/ 1200797 h 2484291"/>
              <a:gd name="connsiteX6" fmla="*/ 685800 w 1458167"/>
              <a:gd name="connsiteY6" fmla="*/ 2484291 h 2484291"/>
              <a:gd name="connsiteX0" fmla="*/ 685800 w 1458167"/>
              <a:gd name="connsiteY0" fmla="*/ 2484832 h 2484832"/>
              <a:gd name="connsiteX1" fmla="*/ 477837 w 1458167"/>
              <a:gd name="connsiteY1" fmla="*/ 1525188 h 2484832"/>
              <a:gd name="connsiteX2" fmla="*/ 0 w 1458167"/>
              <a:gd name="connsiteY2" fmla="*/ 1037032 h 2484832"/>
              <a:gd name="connsiteX3" fmla="*/ 76993 w 1458167"/>
              <a:gd name="connsiteY3" fmla="*/ 176607 h 2484832"/>
              <a:gd name="connsiteX4" fmla="*/ 1213643 w 1458167"/>
              <a:gd name="connsiteY4" fmla="*/ 128188 h 2484832"/>
              <a:gd name="connsiteX5" fmla="*/ 1359693 w 1458167"/>
              <a:gd name="connsiteY5" fmla="*/ 1201338 h 2484832"/>
              <a:gd name="connsiteX6" fmla="*/ 685800 w 1458167"/>
              <a:gd name="connsiteY6" fmla="*/ 2484832 h 2484832"/>
              <a:gd name="connsiteX0" fmla="*/ 685800 w 1458167"/>
              <a:gd name="connsiteY0" fmla="*/ 2598539 h 2598539"/>
              <a:gd name="connsiteX1" fmla="*/ 477837 w 1458167"/>
              <a:gd name="connsiteY1" fmla="*/ 1638895 h 2598539"/>
              <a:gd name="connsiteX2" fmla="*/ 0 w 1458167"/>
              <a:gd name="connsiteY2" fmla="*/ 1150739 h 2598539"/>
              <a:gd name="connsiteX3" fmla="*/ 76993 w 1458167"/>
              <a:gd name="connsiteY3" fmla="*/ 290314 h 2598539"/>
              <a:gd name="connsiteX4" fmla="*/ 1213643 w 1458167"/>
              <a:gd name="connsiteY4" fmla="*/ 241895 h 2598539"/>
              <a:gd name="connsiteX5" fmla="*/ 1359693 w 1458167"/>
              <a:gd name="connsiteY5" fmla="*/ 1315045 h 2598539"/>
              <a:gd name="connsiteX6" fmla="*/ 685800 w 1458167"/>
              <a:gd name="connsiteY6" fmla="*/ 2598539 h 2598539"/>
              <a:gd name="connsiteX0" fmla="*/ 761202 w 1533569"/>
              <a:gd name="connsiteY0" fmla="*/ 2598539 h 2598539"/>
              <a:gd name="connsiteX1" fmla="*/ 553239 w 1533569"/>
              <a:gd name="connsiteY1" fmla="*/ 1638895 h 2598539"/>
              <a:gd name="connsiteX2" fmla="*/ 75402 w 1533569"/>
              <a:gd name="connsiteY2" fmla="*/ 1150739 h 2598539"/>
              <a:gd name="connsiteX3" fmla="*/ 152395 w 1533569"/>
              <a:gd name="connsiteY3" fmla="*/ 290314 h 2598539"/>
              <a:gd name="connsiteX4" fmla="*/ 1289045 w 1533569"/>
              <a:gd name="connsiteY4" fmla="*/ 241895 h 2598539"/>
              <a:gd name="connsiteX5" fmla="*/ 1435095 w 1533569"/>
              <a:gd name="connsiteY5" fmla="*/ 1315045 h 2598539"/>
              <a:gd name="connsiteX6" fmla="*/ 761202 w 1533569"/>
              <a:gd name="connsiteY6" fmla="*/ 2598539 h 2598539"/>
              <a:gd name="connsiteX0" fmla="*/ 825046 w 1597413"/>
              <a:gd name="connsiteY0" fmla="*/ 2598539 h 2598539"/>
              <a:gd name="connsiteX1" fmla="*/ 617083 w 1597413"/>
              <a:gd name="connsiteY1" fmla="*/ 1638895 h 2598539"/>
              <a:gd name="connsiteX2" fmla="*/ 139246 w 1597413"/>
              <a:gd name="connsiteY2" fmla="*/ 1150739 h 2598539"/>
              <a:gd name="connsiteX3" fmla="*/ 216239 w 1597413"/>
              <a:gd name="connsiteY3" fmla="*/ 290314 h 2598539"/>
              <a:gd name="connsiteX4" fmla="*/ 1352889 w 1597413"/>
              <a:gd name="connsiteY4" fmla="*/ 241895 h 2598539"/>
              <a:gd name="connsiteX5" fmla="*/ 1498939 w 1597413"/>
              <a:gd name="connsiteY5" fmla="*/ 1315045 h 2598539"/>
              <a:gd name="connsiteX6" fmla="*/ 825046 w 1597413"/>
              <a:gd name="connsiteY6" fmla="*/ 2598539 h 2598539"/>
              <a:gd name="connsiteX0" fmla="*/ 818095 w 1590462"/>
              <a:gd name="connsiteY0" fmla="*/ 2598539 h 2598539"/>
              <a:gd name="connsiteX1" fmla="*/ 610132 w 1590462"/>
              <a:gd name="connsiteY1" fmla="*/ 1638895 h 2598539"/>
              <a:gd name="connsiteX2" fmla="*/ 132295 w 1590462"/>
              <a:gd name="connsiteY2" fmla="*/ 1150739 h 2598539"/>
              <a:gd name="connsiteX3" fmla="*/ 209288 w 1590462"/>
              <a:gd name="connsiteY3" fmla="*/ 290314 h 2598539"/>
              <a:gd name="connsiteX4" fmla="*/ 1345938 w 1590462"/>
              <a:gd name="connsiteY4" fmla="*/ 241895 h 2598539"/>
              <a:gd name="connsiteX5" fmla="*/ 1491988 w 1590462"/>
              <a:gd name="connsiteY5" fmla="*/ 1315045 h 2598539"/>
              <a:gd name="connsiteX6" fmla="*/ 818095 w 1590462"/>
              <a:gd name="connsiteY6" fmla="*/ 2598539 h 2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0462" h="2598539">
                <a:moveTo>
                  <a:pt x="818095" y="2598539"/>
                </a:moveTo>
                <a:cubicBezTo>
                  <a:pt x="771793" y="2281039"/>
                  <a:pt x="789784" y="1984970"/>
                  <a:pt x="610132" y="1638895"/>
                </a:cubicBezTo>
                <a:cubicBezTo>
                  <a:pt x="484191" y="1469032"/>
                  <a:pt x="324911" y="1322983"/>
                  <a:pt x="132295" y="1150739"/>
                </a:cubicBezTo>
                <a:cubicBezTo>
                  <a:pt x="-34922" y="997281"/>
                  <a:pt x="-78313" y="672372"/>
                  <a:pt x="209288" y="290314"/>
                </a:cubicBezTo>
                <a:cubicBezTo>
                  <a:pt x="560390" y="-112382"/>
                  <a:pt x="1037699" y="-65022"/>
                  <a:pt x="1345938" y="241895"/>
                </a:cubicBezTo>
                <a:cubicBezTo>
                  <a:pt x="1606553" y="511506"/>
                  <a:pt x="1664761" y="864458"/>
                  <a:pt x="1491988" y="1315045"/>
                </a:cubicBezTo>
                <a:cubicBezTo>
                  <a:pt x="1293551" y="1783357"/>
                  <a:pt x="1073682" y="2189758"/>
                  <a:pt x="818095" y="2598539"/>
                </a:cubicBezTo>
                <a:close/>
              </a:path>
            </a:pathLst>
          </a:custGeom>
          <a:solidFill>
            <a:schemeClr val="accent1"/>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Freeform 32"/>
          <p:cNvSpPr/>
          <p:nvPr/>
        </p:nvSpPr>
        <p:spPr>
          <a:xfrm rot="14422133">
            <a:off x="2329878" y="3266250"/>
            <a:ext cx="1847886" cy="3055375"/>
          </a:xfrm>
          <a:custGeom>
            <a:avLst/>
            <a:gdLst>
              <a:gd name="connsiteX0" fmla="*/ 590550 w 1276350"/>
              <a:gd name="connsiteY0" fmla="*/ 2349500 h 2349500"/>
              <a:gd name="connsiteX1" fmla="*/ 406400 w 1276350"/>
              <a:gd name="connsiteY1" fmla="*/ 13589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590550 w 1276350"/>
              <a:gd name="connsiteY0" fmla="*/ 2349500 h 2349500"/>
              <a:gd name="connsiteX1" fmla="*/ 394494 w 1276350"/>
              <a:gd name="connsiteY1" fmla="*/ 13970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404066"/>
              <a:gd name="connsiteY0" fmla="*/ 2356644 h 2356644"/>
              <a:gd name="connsiteX1" fmla="*/ 477837 w 1404066"/>
              <a:gd name="connsiteY1" fmla="*/ 1397000 h 2356644"/>
              <a:gd name="connsiteX2" fmla="*/ 0 w 1404066"/>
              <a:gd name="connsiteY2" fmla="*/ 908844 h 2356644"/>
              <a:gd name="connsiteX3" fmla="*/ 96043 w 1404066"/>
              <a:gd name="connsiteY3" fmla="*/ 50800 h 2356644"/>
              <a:gd name="connsiteX4" fmla="*/ 1213643 w 1404066"/>
              <a:gd name="connsiteY4" fmla="*/ 0 h 2356644"/>
              <a:gd name="connsiteX5" fmla="*/ 1359693 w 1404066"/>
              <a:gd name="connsiteY5" fmla="*/ 1073150 h 2356644"/>
              <a:gd name="connsiteX6" fmla="*/ 685800 w 1404066"/>
              <a:gd name="connsiteY6" fmla="*/ 2356644 h 2356644"/>
              <a:gd name="connsiteX0" fmla="*/ 685800 w 1444658"/>
              <a:gd name="connsiteY0" fmla="*/ 2356644 h 2356644"/>
              <a:gd name="connsiteX1" fmla="*/ 477837 w 1444658"/>
              <a:gd name="connsiteY1" fmla="*/ 1397000 h 2356644"/>
              <a:gd name="connsiteX2" fmla="*/ 0 w 1444658"/>
              <a:gd name="connsiteY2" fmla="*/ 908844 h 2356644"/>
              <a:gd name="connsiteX3" fmla="*/ 96043 w 1444658"/>
              <a:gd name="connsiteY3" fmla="*/ 50800 h 2356644"/>
              <a:gd name="connsiteX4" fmla="*/ 1213643 w 1444658"/>
              <a:gd name="connsiteY4" fmla="*/ 0 h 2356644"/>
              <a:gd name="connsiteX5" fmla="*/ 1359693 w 1444658"/>
              <a:gd name="connsiteY5" fmla="*/ 1073150 h 2356644"/>
              <a:gd name="connsiteX6" fmla="*/ 685800 w 1444658"/>
              <a:gd name="connsiteY6" fmla="*/ 2356644 h 2356644"/>
              <a:gd name="connsiteX0" fmla="*/ 685800 w 1458167"/>
              <a:gd name="connsiteY0" fmla="*/ 2356644 h 2356644"/>
              <a:gd name="connsiteX1" fmla="*/ 477837 w 1458167"/>
              <a:gd name="connsiteY1" fmla="*/ 1397000 h 2356644"/>
              <a:gd name="connsiteX2" fmla="*/ 0 w 1458167"/>
              <a:gd name="connsiteY2" fmla="*/ 908844 h 2356644"/>
              <a:gd name="connsiteX3" fmla="*/ 96043 w 1458167"/>
              <a:gd name="connsiteY3" fmla="*/ 50800 h 2356644"/>
              <a:gd name="connsiteX4" fmla="*/ 1213643 w 1458167"/>
              <a:gd name="connsiteY4" fmla="*/ 0 h 2356644"/>
              <a:gd name="connsiteX5" fmla="*/ 1359693 w 1458167"/>
              <a:gd name="connsiteY5" fmla="*/ 1073150 h 2356644"/>
              <a:gd name="connsiteX6" fmla="*/ 685800 w 1458167"/>
              <a:gd name="connsiteY6" fmla="*/ 2356644 h 2356644"/>
              <a:gd name="connsiteX0" fmla="*/ 685800 w 1458167"/>
              <a:gd name="connsiteY0" fmla="*/ 2484291 h 2484291"/>
              <a:gd name="connsiteX1" fmla="*/ 477837 w 1458167"/>
              <a:gd name="connsiteY1" fmla="*/ 1524647 h 2484291"/>
              <a:gd name="connsiteX2" fmla="*/ 0 w 1458167"/>
              <a:gd name="connsiteY2" fmla="*/ 1036491 h 2484291"/>
              <a:gd name="connsiteX3" fmla="*/ 96043 w 1458167"/>
              <a:gd name="connsiteY3" fmla="*/ 178447 h 2484291"/>
              <a:gd name="connsiteX4" fmla="*/ 1213643 w 1458167"/>
              <a:gd name="connsiteY4" fmla="*/ 127647 h 2484291"/>
              <a:gd name="connsiteX5" fmla="*/ 1359693 w 1458167"/>
              <a:gd name="connsiteY5" fmla="*/ 1200797 h 2484291"/>
              <a:gd name="connsiteX6" fmla="*/ 685800 w 1458167"/>
              <a:gd name="connsiteY6" fmla="*/ 2484291 h 2484291"/>
              <a:gd name="connsiteX0" fmla="*/ 685800 w 1458167"/>
              <a:gd name="connsiteY0" fmla="*/ 2484832 h 2484832"/>
              <a:gd name="connsiteX1" fmla="*/ 477837 w 1458167"/>
              <a:gd name="connsiteY1" fmla="*/ 1525188 h 2484832"/>
              <a:gd name="connsiteX2" fmla="*/ 0 w 1458167"/>
              <a:gd name="connsiteY2" fmla="*/ 1037032 h 2484832"/>
              <a:gd name="connsiteX3" fmla="*/ 76993 w 1458167"/>
              <a:gd name="connsiteY3" fmla="*/ 176607 h 2484832"/>
              <a:gd name="connsiteX4" fmla="*/ 1213643 w 1458167"/>
              <a:gd name="connsiteY4" fmla="*/ 128188 h 2484832"/>
              <a:gd name="connsiteX5" fmla="*/ 1359693 w 1458167"/>
              <a:gd name="connsiteY5" fmla="*/ 1201338 h 2484832"/>
              <a:gd name="connsiteX6" fmla="*/ 685800 w 1458167"/>
              <a:gd name="connsiteY6" fmla="*/ 2484832 h 2484832"/>
              <a:gd name="connsiteX0" fmla="*/ 685800 w 1458167"/>
              <a:gd name="connsiteY0" fmla="*/ 2598539 h 2598539"/>
              <a:gd name="connsiteX1" fmla="*/ 477837 w 1458167"/>
              <a:gd name="connsiteY1" fmla="*/ 1638895 h 2598539"/>
              <a:gd name="connsiteX2" fmla="*/ 0 w 1458167"/>
              <a:gd name="connsiteY2" fmla="*/ 1150739 h 2598539"/>
              <a:gd name="connsiteX3" fmla="*/ 76993 w 1458167"/>
              <a:gd name="connsiteY3" fmla="*/ 290314 h 2598539"/>
              <a:gd name="connsiteX4" fmla="*/ 1213643 w 1458167"/>
              <a:gd name="connsiteY4" fmla="*/ 241895 h 2598539"/>
              <a:gd name="connsiteX5" fmla="*/ 1359693 w 1458167"/>
              <a:gd name="connsiteY5" fmla="*/ 1315045 h 2598539"/>
              <a:gd name="connsiteX6" fmla="*/ 685800 w 1458167"/>
              <a:gd name="connsiteY6" fmla="*/ 2598539 h 2598539"/>
              <a:gd name="connsiteX0" fmla="*/ 761202 w 1533569"/>
              <a:gd name="connsiteY0" fmla="*/ 2598539 h 2598539"/>
              <a:gd name="connsiteX1" fmla="*/ 553239 w 1533569"/>
              <a:gd name="connsiteY1" fmla="*/ 1638895 h 2598539"/>
              <a:gd name="connsiteX2" fmla="*/ 75402 w 1533569"/>
              <a:gd name="connsiteY2" fmla="*/ 1150739 h 2598539"/>
              <a:gd name="connsiteX3" fmla="*/ 152395 w 1533569"/>
              <a:gd name="connsiteY3" fmla="*/ 290314 h 2598539"/>
              <a:gd name="connsiteX4" fmla="*/ 1289045 w 1533569"/>
              <a:gd name="connsiteY4" fmla="*/ 241895 h 2598539"/>
              <a:gd name="connsiteX5" fmla="*/ 1435095 w 1533569"/>
              <a:gd name="connsiteY5" fmla="*/ 1315045 h 2598539"/>
              <a:gd name="connsiteX6" fmla="*/ 761202 w 1533569"/>
              <a:gd name="connsiteY6" fmla="*/ 2598539 h 2598539"/>
              <a:gd name="connsiteX0" fmla="*/ 825046 w 1597413"/>
              <a:gd name="connsiteY0" fmla="*/ 2598539 h 2598539"/>
              <a:gd name="connsiteX1" fmla="*/ 617083 w 1597413"/>
              <a:gd name="connsiteY1" fmla="*/ 1638895 h 2598539"/>
              <a:gd name="connsiteX2" fmla="*/ 139246 w 1597413"/>
              <a:gd name="connsiteY2" fmla="*/ 1150739 h 2598539"/>
              <a:gd name="connsiteX3" fmla="*/ 216239 w 1597413"/>
              <a:gd name="connsiteY3" fmla="*/ 290314 h 2598539"/>
              <a:gd name="connsiteX4" fmla="*/ 1352889 w 1597413"/>
              <a:gd name="connsiteY4" fmla="*/ 241895 h 2598539"/>
              <a:gd name="connsiteX5" fmla="*/ 1498939 w 1597413"/>
              <a:gd name="connsiteY5" fmla="*/ 1315045 h 2598539"/>
              <a:gd name="connsiteX6" fmla="*/ 825046 w 1597413"/>
              <a:gd name="connsiteY6" fmla="*/ 2598539 h 2598539"/>
              <a:gd name="connsiteX0" fmla="*/ 818095 w 1590462"/>
              <a:gd name="connsiteY0" fmla="*/ 2598539 h 2598539"/>
              <a:gd name="connsiteX1" fmla="*/ 610132 w 1590462"/>
              <a:gd name="connsiteY1" fmla="*/ 1638895 h 2598539"/>
              <a:gd name="connsiteX2" fmla="*/ 132295 w 1590462"/>
              <a:gd name="connsiteY2" fmla="*/ 1150739 h 2598539"/>
              <a:gd name="connsiteX3" fmla="*/ 209288 w 1590462"/>
              <a:gd name="connsiteY3" fmla="*/ 290314 h 2598539"/>
              <a:gd name="connsiteX4" fmla="*/ 1345938 w 1590462"/>
              <a:gd name="connsiteY4" fmla="*/ 241895 h 2598539"/>
              <a:gd name="connsiteX5" fmla="*/ 1491988 w 1590462"/>
              <a:gd name="connsiteY5" fmla="*/ 1315045 h 2598539"/>
              <a:gd name="connsiteX6" fmla="*/ 818095 w 1590462"/>
              <a:gd name="connsiteY6" fmla="*/ 2598539 h 2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0462" h="2598539">
                <a:moveTo>
                  <a:pt x="818095" y="2598539"/>
                </a:moveTo>
                <a:cubicBezTo>
                  <a:pt x="771793" y="2281039"/>
                  <a:pt x="789784" y="1984970"/>
                  <a:pt x="610132" y="1638895"/>
                </a:cubicBezTo>
                <a:cubicBezTo>
                  <a:pt x="484191" y="1469032"/>
                  <a:pt x="324911" y="1322983"/>
                  <a:pt x="132295" y="1150739"/>
                </a:cubicBezTo>
                <a:cubicBezTo>
                  <a:pt x="-34922" y="997281"/>
                  <a:pt x="-78313" y="672372"/>
                  <a:pt x="209288" y="290314"/>
                </a:cubicBezTo>
                <a:cubicBezTo>
                  <a:pt x="560390" y="-112382"/>
                  <a:pt x="1037699" y="-65022"/>
                  <a:pt x="1345938" y="241895"/>
                </a:cubicBezTo>
                <a:cubicBezTo>
                  <a:pt x="1606553" y="511506"/>
                  <a:pt x="1664761" y="864458"/>
                  <a:pt x="1491988" y="1315045"/>
                </a:cubicBezTo>
                <a:cubicBezTo>
                  <a:pt x="1293551" y="1783357"/>
                  <a:pt x="1073682" y="2189758"/>
                  <a:pt x="818095" y="2598539"/>
                </a:cubicBezTo>
                <a:close/>
              </a:path>
            </a:pathLst>
          </a:custGeom>
          <a:solidFill>
            <a:schemeClr val="tx2"/>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TG_Oval 58"/>
          <p:cNvSpPr/>
          <p:nvPr/>
        </p:nvSpPr>
        <p:spPr bwMode="gray">
          <a:xfrm>
            <a:off x="4286864" y="3685072"/>
            <a:ext cx="457644" cy="457644"/>
          </a:xfrm>
          <a:prstGeom prst="ellipse">
            <a:avLst/>
          </a:prstGeom>
          <a:gradFill>
            <a:gsLst>
              <a:gs pos="0">
                <a:schemeClr val="bg2"/>
              </a:gs>
              <a:gs pos="25000">
                <a:schemeClr val="bg2">
                  <a:lumMod val="75000"/>
                </a:schemeClr>
              </a:gs>
              <a:gs pos="50000">
                <a:schemeClr val="bg2">
                  <a:lumMod val="53000"/>
                </a:schemeClr>
              </a:gs>
              <a:gs pos="75000">
                <a:schemeClr val="bg2">
                  <a:lumMod val="75000"/>
                </a:schemeClr>
              </a:gs>
              <a:gs pos="100000">
                <a:schemeClr val="bg2"/>
              </a:gs>
            </a:gsLst>
            <a:lin ang="5400000" scaled="0"/>
          </a:gradFill>
          <a:ln w="28575">
            <a:noFill/>
          </a:ln>
          <a:effectLst>
            <a:outerShdw blurRad="152400" dist="127000" dir="5400000" sx="90000" sy="-19000" rotWithShape="0">
              <a:prstClr val="black">
                <a:alpha val="15000"/>
              </a:prstClr>
            </a:outerShdw>
          </a:effectLst>
          <a:scene3d>
            <a:camera prst="orthographicFront">
              <a:rot lat="0" lon="0" rev="0"/>
            </a:camera>
            <a:lightRig rig="glow" dir="t">
              <a:rot lat="0" lon="0" rev="3000000"/>
            </a:lightRig>
          </a:scene3d>
          <a:sp3d prstMaterial="dkEdge">
            <a:bevelT w="190500" h="190500"/>
            <a:contourClr>
              <a:srgbClr val="000000"/>
            </a:contourClr>
          </a:sp3d>
        </p:spPr>
        <p:style>
          <a:lnRef idx="3">
            <a:schemeClr val="lt1"/>
          </a:lnRef>
          <a:fillRef idx="1">
            <a:schemeClr val="accent3"/>
          </a:fillRef>
          <a:effectRef idx="1">
            <a:schemeClr val="accent3"/>
          </a:effectRef>
          <a:fontRef idx="minor">
            <a:schemeClr val="lt1"/>
          </a:fontRef>
        </p:style>
        <p:txBody>
          <a:bodyPr lIns="0" rIns="0" anchor="ctr"/>
          <a:lstStyle/>
          <a:p>
            <a:pPr algn="ctr" fontAlgn="auto">
              <a:spcBef>
                <a:spcPts val="0"/>
              </a:spcBef>
              <a:spcAft>
                <a:spcPts val="0"/>
              </a:spcAft>
              <a:defRPr/>
            </a:pP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204" name="Rectangle 36"/>
          <p:cNvSpPr>
            <a:spLocks noChangeArrowheads="1"/>
          </p:cNvSpPr>
          <p:nvPr/>
        </p:nvSpPr>
        <p:spPr bwMode="auto">
          <a:xfrm rot="21286594">
            <a:off x="3905486" y="1346609"/>
            <a:ext cx="1407399"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1900" dirty="0" err="1" smtClean="0">
                <a:latin typeface="Times New Roman" panose="02020603050405020304" pitchFamily="18" charset="0"/>
                <a:cs typeface="Times New Roman" panose="02020603050405020304" pitchFamily="18" charset="0"/>
              </a:rPr>
              <a:t>Là</a:t>
            </a:r>
            <a:r>
              <a:rPr lang="en-US" sz="1900" dirty="0" smtClean="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nền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tảng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của</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Chính</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phủ</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điện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tử</a:t>
            </a:r>
            <a:r>
              <a:rPr lang="en-US" sz="1900" dirty="0">
                <a:latin typeface="Times New Roman" panose="02020603050405020304" pitchFamily="18" charset="0"/>
                <a:cs typeface="Times New Roman" panose="02020603050405020304" pitchFamily="18" charset="0"/>
              </a:rPr>
              <a:t> ở Singapore</a:t>
            </a:r>
            <a:endParaRPr lang="en-US" altLang="en-US" sz="1900" dirty="0">
              <a:solidFill>
                <a:schemeClr val="bg1"/>
              </a:solidFill>
              <a:latin typeface="Times New Roman" panose="02020603050405020304" pitchFamily="18" charset="0"/>
              <a:cs typeface="Times New Roman" panose="02020603050405020304" pitchFamily="18" charset="0"/>
            </a:endParaRPr>
          </a:p>
        </p:txBody>
      </p:sp>
      <p:sp>
        <p:nvSpPr>
          <p:cNvPr id="8205" name="Rectangle 37"/>
          <p:cNvSpPr>
            <a:spLocks noChangeArrowheads="1"/>
          </p:cNvSpPr>
          <p:nvPr/>
        </p:nvSpPr>
        <p:spPr bwMode="auto">
          <a:xfrm>
            <a:off x="3633789" y="4950565"/>
            <a:ext cx="1442268" cy="1554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1900" dirty="0" err="1" smtClean="0">
                <a:latin typeface="Times New Roman" panose="02020603050405020304" pitchFamily="18" charset="0"/>
                <a:cs typeface="Times New Roman" panose="02020603050405020304" pitchFamily="18" charset="0"/>
              </a:rPr>
              <a:t>Truy</a:t>
            </a:r>
            <a:r>
              <a:rPr lang="en-US" sz="1900" dirty="0" smtClean="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cập</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cổng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Công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dân</a:t>
            </a:r>
            <a:r>
              <a:rPr lang="en-US" sz="1900" dirty="0">
                <a:latin typeface="Times New Roman" panose="02020603050405020304" pitchFamily="18" charset="0"/>
                <a:cs typeface="Times New Roman" panose="02020603050405020304" pitchFamily="18" charset="0"/>
              </a:rPr>
              <a:t> - </a:t>
            </a:r>
            <a:r>
              <a:rPr lang="en-US" sz="1900" dirty="0" err="1">
                <a:latin typeface="Times New Roman" panose="02020603050405020304" pitchFamily="18" charset="0"/>
                <a:cs typeface="Times New Roman" panose="02020603050405020304" pitchFamily="18" charset="0"/>
              </a:rPr>
              <a:t>điện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tử</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từ</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khắp</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mọi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nơi</a:t>
            </a:r>
            <a:endParaRPr lang="en-US" altLang="en-US" sz="1900" dirty="0">
              <a:solidFill>
                <a:schemeClr val="bg1"/>
              </a:solidFill>
              <a:latin typeface="Times New Roman" panose="02020603050405020304" pitchFamily="18" charset="0"/>
              <a:cs typeface="Times New Roman" panose="02020603050405020304" pitchFamily="18" charset="0"/>
            </a:endParaRPr>
          </a:p>
        </p:txBody>
      </p:sp>
      <p:sp>
        <p:nvSpPr>
          <p:cNvPr id="8206" name="Rectangle 38"/>
          <p:cNvSpPr>
            <a:spLocks noChangeArrowheads="1"/>
          </p:cNvSpPr>
          <p:nvPr/>
        </p:nvSpPr>
        <p:spPr bwMode="auto">
          <a:xfrm rot="21230704">
            <a:off x="4942112" y="4123272"/>
            <a:ext cx="2539451"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dirty="0" err="1">
                <a:solidFill>
                  <a:schemeClr val="bg1">
                    <a:lumMod val="95000"/>
                  </a:schemeClr>
                </a:solidFill>
                <a:latin typeface="Times New Roman" panose="02020603050405020304" pitchFamily="18" charset="0"/>
                <a:cs typeface="Times New Roman" panose="02020603050405020304" pitchFamily="18" charset="0"/>
              </a:rPr>
              <a:t>T</a:t>
            </a:r>
            <a:r>
              <a:rPr lang="en-US" dirty="0" err="1" smtClean="0">
                <a:solidFill>
                  <a:schemeClr val="bg1">
                    <a:lumMod val="95000"/>
                  </a:schemeClr>
                </a:solidFill>
                <a:latin typeface="Times New Roman" panose="02020603050405020304" pitchFamily="18" charset="0"/>
                <a:cs typeface="Times New Roman" panose="02020603050405020304" pitchFamily="18" charset="0"/>
              </a:rPr>
              <a:t>ham</a:t>
            </a:r>
            <a:r>
              <a:rPr lang="en-US" dirty="0" smtClean="0">
                <a:solidFill>
                  <a:schemeClr val="bg1">
                    <a:lumMod val="95000"/>
                  </a:schemeClr>
                </a:solidFill>
                <a:latin typeface="Times New Roman" panose="02020603050405020304" pitchFamily="18" charset="0"/>
                <a:cs typeface="Times New Roman" panose="02020603050405020304" pitchFamily="18" charset="0"/>
              </a:rPr>
              <a:t> </a:t>
            </a:r>
            <a:r>
              <a:rPr lang="en-US" dirty="0" err="1">
                <a:solidFill>
                  <a:schemeClr val="bg1">
                    <a:lumMod val="95000"/>
                  </a:schemeClr>
                </a:solidFill>
                <a:latin typeface="Times New Roman" panose="02020603050405020304" pitchFamily="18" charset="0"/>
                <a:cs typeface="Times New Roman" panose="02020603050405020304" pitchFamily="18" charset="0"/>
              </a:rPr>
              <a:t>gia</a:t>
            </a:r>
            <a:r>
              <a:rPr lang="en-US" dirty="0">
                <a:solidFill>
                  <a:schemeClr val="bg1">
                    <a:lumMod val="95000"/>
                  </a:schemeClr>
                </a:solidFill>
                <a:latin typeface="Times New Roman" panose="02020603050405020304" pitchFamily="18" charset="0"/>
                <a:cs typeface="Times New Roman" panose="02020603050405020304" pitchFamily="18" charset="0"/>
              </a:rPr>
              <a:t> </a:t>
            </a:r>
            <a:r>
              <a:rPr lang="en-US" dirty="0" err="1">
                <a:solidFill>
                  <a:schemeClr val="bg1">
                    <a:lumMod val="95000"/>
                  </a:schemeClr>
                </a:solidFill>
                <a:latin typeface="Times New Roman" panose="02020603050405020304" pitchFamily="18" charset="0"/>
                <a:cs typeface="Times New Roman" panose="02020603050405020304" pitchFamily="18" charset="0"/>
              </a:rPr>
              <a:t>giao</a:t>
            </a:r>
            <a:r>
              <a:rPr lang="en-US" dirty="0">
                <a:solidFill>
                  <a:schemeClr val="bg1">
                    <a:lumMod val="95000"/>
                  </a:schemeClr>
                </a:solidFill>
                <a:latin typeface="Times New Roman" panose="02020603050405020304" pitchFamily="18" charset="0"/>
                <a:cs typeface="Times New Roman" panose="02020603050405020304" pitchFamily="18" charset="0"/>
              </a:rPr>
              <a:t> </a:t>
            </a:r>
            <a:r>
              <a:rPr lang="en-US" dirty="0" err="1">
                <a:solidFill>
                  <a:schemeClr val="bg1">
                    <a:lumMod val="95000"/>
                  </a:schemeClr>
                </a:solidFill>
                <a:latin typeface="Times New Roman" panose="02020603050405020304" pitchFamily="18" charset="0"/>
                <a:cs typeface="Times New Roman" panose="02020603050405020304" pitchFamily="18" charset="0"/>
              </a:rPr>
              <a:t>dịch</a:t>
            </a:r>
            <a:r>
              <a:rPr lang="en-US" dirty="0">
                <a:solidFill>
                  <a:schemeClr val="bg1">
                    <a:lumMod val="95000"/>
                  </a:schemeClr>
                </a:solidFill>
                <a:latin typeface="Times New Roman" panose="02020603050405020304" pitchFamily="18" charset="0"/>
                <a:cs typeface="Times New Roman" panose="02020603050405020304" pitchFamily="18" charset="0"/>
              </a:rPr>
              <a:t> </a:t>
            </a:r>
            <a:r>
              <a:rPr lang="en-US" dirty="0" err="1">
                <a:solidFill>
                  <a:schemeClr val="bg1">
                    <a:lumMod val="95000"/>
                  </a:schemeClr>
                </a:solidFill>
                <a:latin typeface="Times New Roman" panose="02020603050405020304" pitchFamily="18" charset="0"/>
                <a:cs typeface="Times New Roman" panose="02020603050405020304" pitchFamily="18" charset="0"/>
              </a:rPr>
              <a:t>với</a:t>
            </a:r>
            <a:r>
              <a:rPr lang="en-US" dirty="0">
                <a:solidFill>
                  <a:schemeClr val="bg1">
                    <a:lumMod val="95000"/>
                  </a:schemeClr>
                </a:solidFill>
                <a:latin typeface="Times New Roman" panose="02020603050405020304" pitchFamily="18" charset="0"/>
                <a:cs typeface="Times New Roman" panose="02020603050405020304" pitchFamily="18" charset="0"/>
              </a:rPr>
              <a:t> </a:t>
            </a:r>
            <a:r>
              <a:rPr lang="en-US" dirty="0" err="1">
                <a:solidFill>
                  <a:schemeClr val="bg1">
                    <a:lumMod val="95000"/>
                  </a:schemeClr>
                </a:solidFill>
                <a:latin typeface="Times New Roman" panose="02020603050405020304" pitchFamily="18" charset="0"/>
                <a:cs typeface="Times New Roman" panose="02020603050405020304" pitchFamily="18" charset="0"/>
              </a:rPr>
              <a:t>Chính</a:t>
            </a:r>
            <a:r>
              <a:rPr lang="en-US" dirty="0">
                <a:solidFill>
                  <a:schemeClr val="bg1">
                    <a:lumMod val="95000"/>
                  </a:schemeClr>
                </a:solidFill>
                <a:latin typeface="Times New Roman" panose="02020603050405020304" pitchFamily="18" charset="0"/>
                <a:cs typeface="Times New Roman" panose="02020603050405020304" pitchFamily="18" charset="0"/>
              </a:rPr>
              <a:t> </a:t>
            </a:r>
            <a:r>
              <a:rPr lang="en-US" dirty="0" err="1">
                <a:solidFill>
                  <a:schemeClr val="bg1">
                    <a:lumMod val="95000"/>
                  </a:schemeClr>
                </a:solidFill>
                <a:latin typeface="Times New Roman" panose="02020603050405020304" pitchFamily="18" charset="0"/>
                <a:cs typeface="Times New Roman" panose="02020603050405020304" pitchFamily="18" charset="0"/>
              </a:rPr>
              <a:t>phủ</a:t>
            </a:r>
            <a:r>
              <a:rPr lang="en-US" dirty="0">
                <a:solidFill>
                  <a:schemeClr val="bg1">
                    <a:lumMod val="95000"/>
                  </a:schemeClr>
                </a:solidFill>
                <a:latin typeface="Times New Roman" panose="02020603050405020304" pitchFamily="18" charset="0"/>
                <a:cs typeface="Times New Roman" panose="02020603050405020304" pitchFamily="18" charset="0"/>
              </a:rPr>
              <a:t> </a:t>
            </a:r>
            <a:r>
              <a:rPr lang="en-US" dirty="0" err="1">
                <a:solidFill>
                  <a:schemeClr val="bg1">
                    <a:lumMod val="95000"/>
                  </a:schemeClr>
                </a:solidFill>
                <a:latin typeface="Times New Roman" panose="02020603050405020304" pitchFamily="18" charset="0"/>
                <a:cs typeface="Times New Roman" panose="02020603050405020304" pitchFamily="18" charset="0"/>
              </a:rPr>
              <a:t>mà</a:t>
            </a:r>
            <a:r>
              <a:rPr lang="en-US" dirty="0">
                <a:solidFill>
                  <a:schemeClr val="bg1">
                    <a:lumMod val="95000"/>
                  </a:schemeClr>
                </a:solidFill>
                <a:latin typeface="Times New Roman" panose="02020603050405020304" pitchFamily="18" charset="0"/>
                <a:cs typeface="Times New Roman" panose="02020603050405020304" pitchFamily="18" charset="0"/>
              </a:rPr>
              <a:t> </a:t>
            </a:r>
            <a:r>
              <a:rPr lang="en-US" dirty="0" err="1">
                <a:solidFill>
                  <a:schemeClr val="bg1">
                    <a:lumMod val="95000"/>
                  </a:schemeClr>
                </a:solidFill>
                <a:latin typeface="Times New Roman" panose="02020603050405020304" pitchFamily="18" charset="0"/>
                <a:cs typeface="Times New Roman" panose="02020603050405020304" pitchFamily="18" charset="0"/>
              </a:rPr>
              <a:t>không</a:t>
            </a:r>
            <a:r>
              <a:rPr lang="en-US" dirty="0">
                <a:solidFill>
                  <a:schemeClr val="bg1">
                    <a:lumMod val="95000"/>
                  </a:schemeClr>
                </a:solidFill>
                <a:latin typeface="Times New Roman" panose="02020603050405020304" pitchFamily="18" charset="0"/>
                <a:cs typeface="Times New Roman" panose="02020603050405020304" pitchFamily="18" charset="0"/>
              </a:rPr>
              <a:t> </a:t>
            </a:r>
            <a:r>
              <a:rPr lang="en-US" dirty="0" err="1">
                <a:solidFill>
                  <a:schemeClr val="bg1">
                    <a:lumMod val="95000"/>
                  </a:schemeClr>
                </a:solidFill>
                <a:latin typeface="Times New Roman" panose="02020603050405020304" pitchFamily="18" charset="0"/>
                <a:cs typeface="Times New Roman" panose="02020603050405020304" pitchFamily="18" charset="0"/>
              </a:rPr>
              <a:t>cần</a:t>
            </a:r>
            <a:r>
              <a:rPr lang="en-US" dirty="0">
                <a:solidFill>
                  <a:schemeClr val="bg1">
                    <a:lumMod val="95000"/>
                  </a:schemeClr>
                </a:solidFill>
                <a:latin typeface="Times New Roman" panose="02020603050405020304" pitchFamily="18" charset="0"/>
                <a:cs typeface="Times New Roman" panose="02020603050405020304" pitchFamily="18" charset="0"/>
              </a:rPr>
              <a:t> </a:t>
            </a:r>
            <a:r>
              <a:rPr lang="en-US" dirty="0" err="1">
                <a:solidFill>
                  <a:schemeClr val="bg1">
                    <a:lumMod val="95000"/>
                  </a:schemeClr>
                </a:solidFill>
                <a:latin typeface="Times New Roman" panose="02020603050405020304" pitchFamily="18" charset="0"/>
                <a:cs typeface="Times New Roman" panose="02020603050405020304" pitchFamily="18" charset="0"/>
              </a:rPr>
              <a:t>phải</a:t>
            </a:r>
            <a:r>
              <a:rPr lang="en-US" dirty="0">
                <a:solidFill>
                  <a:schemeClr val="bg1">
                    <a:lumMod val="95000"/>
                  </a:schemeClr>
                </a:solidFill>
                <a:latin typeface="Times New Roman" panose="02020603050405020304" pitchFamily="18" charset="0"/>
                <a:cs typeface="Times New Roman" panose="02020603050405020304" pitchFamily="18" charset="0"/>
              </a:rPr>
              <a:t> </a:t>
            </a:r>
            <a:r>
              <a:rPr lang="en-US" dirty="0" err="1">
                <a:solidFill>
                  <a:schemeClr val="bg1">
                    <a:lumMod val="95000"/>
                  </a:schemeClr>
                </a:solidFill>
                <a:latin typeface="Times New Roman" panose="02020603050405020304" pitchFamily="18" charset="0"/>
                <a:cs typeface="Times New Roman" panose="02020603050405020304" pitchFamily="18" charset="0"/>
              </a:rPr>
              <a:t>thông</a:t>
            </a:r>
            <a:r>
              <a:rPr lang="en-US" dirty="0">
                <a:solidFill>
                  <a:schemeClr val="bg1">
                    <a:lumMod val="95000"/>
                  </a:schemeClr>
                </a:solidFill>
                <a:latin typeface="Times New Roman" panose="02020603050405020304" pitchFamily="18" charset="0"/>
                <a:cs typeface="Times New Roman" panose="02020603050405020304" pitchFamily="18" charset="0"/>
              </a:rPr>
              <a:t> qua </a:t>
            </a:r>
            <a:r>
              <a:rPr lang="en-US" dirty="0" err="1">
                <a:solidFill>
                  <a:schemeClr val="bg1">
                    <a:lumMod val="95000"/>
                  </a:schemeClr>
                </a:solidFill>
                <a:latin typeface="Times New Roman" panose="02020603050405020304" pitchFamily="18" charset="0"/>
                <a:cs typeface="Times New Roman" panose="02020603050405020304" pitchFamily="18" charset="0"/>
              </a:rPr>
              <a:t>bất</a:t>
            </a:r>
            <a:r>
              <a:rPr lang="en-US" dirty="0">
                <a:solidFill>
                  <a:schemeClr val="bg1">
                    <a:lumMod val="95000"/>
                  </a:schemeClr>
                </a:solidFill>
                <a:latin typeface="Times New Roman" panose="02020603050405020304" pitchFamily="18" charset="0"/>
                <a:cs typeface="Times New Roman" panose="02020603050405020304" pitchFamily="18" charset="0"/>
              </a:rPr>
              <a:t> </a:t>
            </a:r>
            <a:r>
              <a:rPr lang="en-US" dirty="0" err="1">
                <a:solidFill>
                  <a:schemeClr val="bg1">
                    <a:lumMod val="95000"/>
                  </a:schemeClr>
                </a:solidFill>
                <a:latin typeface="Times New Roman" panose="02020603050405020304" pitchFamily="18" charset="0"/>
                <a:cs typeface="Times New Roman" panose="02020603050405020304" pitchFamily="18" charset="0"/>
              </a:rPr>
              <a:t>cứ</a:t>
            </a:r>
            <a:r>
              <a:rPr lang="en-US" dirty="0">
                <a:solidFill>
                  <a:schemeClr val="bg1">
                    <a:lumMod val="95000"/>
                  </a:schemeClr>
                </a:solidFill>
                <a:latin typeface="Times New Roman" panose="02020603050405020304" pitchFamily="18" charset="0"/>
                <a:cs typeface="Times New Roman" panose="02020603050405020304" pitchFamily="18" charset="0"/>
              </a:rPr>
              <a:t> </a:t>
            </a:r>
            <a:r>
              <a:rPr lang="en-US" dirty="0" err="1">
                <a:solidFill>
                  <a:schemeClr val="bg1">
                    <a:lumMod val="95000"/>
                  </a:schemeClr>
                </a:solidFill>
                <a:latin typeface="Times New Roman" panose="02020603050405020304" pitchFamily="18" charset="0"/>
                <a:cs typeface="Times New Roman" panose="02020603050405020304" pitchFamily="18" charset="0"/>
              </a:rPr>
              <a:t>một</a:t>
            </a:r>
            <a:r>
              <a:rPr lang="en-US" dirty="0">
                <a:solidFill>
                  <a:schemeClr val="bg1">
                    <a:lumMod val="95000"/>
                  </a:schemeClr>
                </a:solidFill>
                <a:latin typeface="Times New Roman" panose="02020603050405020304" pitchFamily="18" charset="0"/>
                <a:cs typeface="Times New Roman" panose="02020603050405020304" pitchFamily="18" charset="0"/>
              </a:rPr>
              <a:t> </a:t>
            </a:r>
            <a:r>
              <a:rPr lang="en-US" dirty="0" err="1">
                <a:solidFill>
                  <a:schemeClr val="bg1">
                    <a:lumMod val="95000"/>
                  </a:schemeClr>
                </a:solidFill>
                <a:latin typeface="Times New Roman" panose="02020603050405020304" pitchFamily="18" charset="0"/>
                <a:cs typeface="Times New Roman" panose="02020603050405020304" pitchFamily="18" charset="0"/>
              </a:rPr>
              <a:t>cơ</a:t>
            </a:r>
            <a:r>
              <a:rPr lang="en-US" dirty="0">
                <a:solidFill>
                  <a:schemeClr val="bg1">
                    <a:lumMod val="95000"/>
                  </a:schemeClr>
                </a:solidFill>
                <a:latin typeface="Times New Roman" panose="02020603050405020304" pitchFamily="18" charset="0"/>
                <a:cs typeface="Times New Roman" panose="02020603050405020304" pitchFamily="18" charset="0"/>
              </a:rPr>
              <a:t> </a:t>
            </a:r>
            <a:r>
              <a:rPr lang="en-US" dirty="0" err="1">
                <a:solidFill>
                  <a:schemeClr val="bg1">
                    <a:lumMod val="95000"/>
                  </a:schemeClr>
                </a:solidFill>
                <a:latin typeface="Times New Roman" panose="02020603050405020304" pitchFamily="18" charset="0"/>
                <a:cs typeface="Times New Roman" panose="02020603050405020304" pitchFamily="18" charset="0"/>
              </a:rPr>
              <a:t>quan</a:t>
            </a:r>
            <a:r>
              <a:rPr lang="en-US" dirty="0">
                <a:solidFill>
                  <a:schemeClr val="bg1">
                    <a:lumMod val="95000"/>
                  </a:schemeClr>
                </a:solidFill>
                <a:latin typeface="Times New Roman" panose="02020603050405020304" pitchFamily="18" charset="0"/>
                <a:cs typeface="Times New Roman" panose="02020603050405020304" pitchFamily="18" charset="0"/>
              </a:rPr>
              <a:t> </a:t>
            </a:r>
            <a:endParaRPr lang="en-US" dirty="0" smtClean="0">
              <a:solidFill>
                <a:schemeClr val="bg1">
                  <a:lumMod val="95000"/>
                </a:schemeClr>
              </a:solidFill>
              <a:latin typeface="Times New Roman" panose="02020603050405020304" pitchFamily="18" charset="0"/>
              <a:cs typeface="Times New Roman" panose="02020603050405020304" pitchFamily="18" charset="0"/>
            </a:endParaRPr>
          </a:p>
          <a:p>
            <a:pPr algn="ctr" eaLnBrk="1" hangingPunct="1"/>
            <a:r>
              <a:rPr lang="en-US" dirty="0" err="1" smtClean="0">
                <a:solidFill>
                  <a:schemeClr val="bg1">
                    <a:lumMod val="95000"/>
                  </a:schemeClr>
                </a:solidFill>
                <a:latin typeface="Times New Roman" panose="02020603050405020304" pitchFamily="18" charset="0"/>
                <a:cs typeface="Times New Roman" panose="02020603050405020304" pitchFamily="18" charset="0"/>
              </a:rPr>
              <a:t>Chính</a:t>
            </a:r>
            <a:r>
              <a:rPr lang="en-US" dirty="0" smtClean="0">
                <a:solidFill>
                  <a:schemeClr val="bg1">
                    <a:lumMod val="95000"/>
                  </a:schemeClr>
                </a:solidFill>
                <a:latin typeface="Times New Roman" panose="02020603050405020304" pitchFamily="18" charset="0"/>
                <a:cs typeface="Times New Roman" panose="02020603050405020304" pitchFamily="18" charset="0"/>
              </a:rPr>
              <a:t> </a:t>
            </a:r>
            <a:r>
              <a:rPr lang="en-US" dirty="0" err="1">
                <a:solidFill>
                  <a:schemeClr val="bg1">
                    <a:lumMod val="95000"/>
                  </a:schemeClr>
                </a:solidFill>
                <a:latin typeface="Times New Roman" panose="02020603050405020304" pitchFamily="18" charset="0"/>
                <a:cs typeface="Times New Roman" panose="02020603050405020304" pitchFamily="18" charset="0"/>
              </a:rPr>
              <a:t>phủ</a:t>
            </a:r>
            <a:r>
              <a:rPr lang="en-US" dirty="0">
                <a:solidFill>
                  <a:schemeClr val="bg1">
                    <a:lumMod val="95000"/>
                  </a:schemeClr>
                </a:solidFill>
                <a:latin typeface="Times New Roman" panose="02020603050405020304" pitchFamily="18" charset="0"/>
                <a:cs typeface="Times New Roman" panose="02020603050405020304" pitchFamily="18" charset="0"/>
              </a:rPr>
              <a:t> </a:t>
            </a:r>
            <a:endParaRPr lang="en-US" dirty="0" smtClean="0">
              <a:solidFill>
                <a:schemeClr val="bg1">
                  <a:lumMod val="95000"/>
                </a:schemeClr>
              </a:solidFill>
              <a:latin typeface="Times New Roman" panose="02020603050405020304" pitchFamily="18" charset="0"/>
              <a:cs typeface="Times New Roman" panose="02020603050405020304" pitchFamily="18" charset="0"/>
            </a:endParaRPr>
          </a:p>
          <a:p>
            <a:pPr algn="ctr" eaLnBrk="1" hangingPunct="1"/>
            <a:r>
              <a:rPr lang="en-US" dirty="0" err="1" smtClean="0">
                <a:solidFill>
                  <a:schemeClr val="bg1">
                    <a:lumMod val="95000"/>
                  </a:schemeClr>
                </a:solidFill>
                <a:latin typeface="Times New Roman" panose="02020603050405020304" pitchFamily="18" charset="0"/>
                <a:cs typeface="Times New Roman" panose="02020603050405020304" pitchFamily="18" charset="0"/>
              </a:rPr>
              <a:t>riêng</a:t>
            </a:r>
            <a:r>
              <a:rPr lang="en-US" dirty="0" smtClean="0">
                <a:solidFill>
                  <a:schemeClr val="bg1">
                    <a:lumMod val="95000"/>
                  </a:schemeClr>
                </a:solidFill>
                <a:latin typeface="Times New Roman" panose="02020603050405020304" pitchFamily="18" charset="0"/>
                <a:cs typeface="Times New Roman" panose="02020603050405020304" pitchFamily="18" charset="0"/>
              </a:rPr>
              <a:t> </a:t>
            </a:r>
            <a:r>
              <a:rPr lang="en-US" dirty="0" err="1">
                <a:solidFill>
                  <a:schemeClr val="bg1">
                    <a:lumMod val="95000"/>
                  </a:schemeClr>
                </a:solidFill>
                <a:latin typeface="Times New Roman" panose="02020603050405020304" pitchFamily="18" charset="0"/>
                <a:cs typeface="Times New Roman" panose="02020603050405020304" pitchFamily="18" charset="0"/>
              </a:rPr>
              <a:t>rẽ</a:t>
            </a:r>
            <a:r>
              <a:rPr lang="en-US" dirty="0">
                <a:solidFill>
                  <a:schemeClr val="bg1">
                    <a:lumMod val="95000"/>
                  </a:schemeClr>
                </a:solidFill>
                <a:latin typeface="Times New Roman" panose="02020603050405020304" pitchFamily="18" charset="0"/>
                <a:cs typeface="Times New Roman" panose="02020603050405020304" pitchFamily="18" charset="0"/>
              </a:rPr>
              <a:t> </a:t>
            </a:r>
            <a:r>
              <a:rPr lang="en-US" dirty="0" err="1">
                <a:solidFill>
                  <a:schemeClr val="bg1">
                    <a:lumMod val="95000"/>
                  </a:schemeClr>
                </a:solidFill>
                <a:latin typeface="Times New Roman" panose="02020603050405020304" pitchFamily="18" charset="0"/>
                <a:cs typeface="Times New Roman" panose="02020603050405020304" pitchFamily="18" charset="0"/>
              </a:rPr>
              <a:t>nào</a:t>
            </a:r>
            <a:endParaRPr lang="en-US" altLang="en-US" dirty="0">
              <a:solidFill>
                <a:schemeClr val="bg1">
                  <a:lumMod val="95000"/>
                </a:schemeClr>
              </a:solidFill>
              <a:latin typeface="Times New Roman" panose="02020603050405020304" pitchFamily="18" charset="0"/>
              <a:cs typeface="Times New Roman" panose="02020603050405020304" pitchFamily="18" charset="0"/>
            </a:endParaRPr>
          </a:p>
        </p:txBody>
      </p:sp>
      <p:sp>
        <p:nvSpPr>
          <p:cNvPr id="8207" name="Rectangle 39"/>
          <p:cNvSpPr>
            <a:spLocks noChangeArrowheads="1"/>
          </p:cNvSpPr>
          <p:nvPr/>
        </p:nvSpPr>
        <p:spPr bwMode="auto">
          <a:xfrm rot="19367814">
            <a:off x="5374355" y="2329816"/>
            <a:ext cx="209235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2000" dirty="0" err="1">
                <a:latin typeface="Times New Roman" panose="02020603050405020304" pitchFamily="18" charset="0"/>
                <a:cs typeface="Times New Roman" panose="02020603050405020304" pitchFamily="18" charset="0"/>
              </a:rPr>
              <a:t>Thông</a:t>
            </a:r>
            <a:r>
              <a:rPr lang="en-US" sz="2000" dirty="0">
                <a:latin typeface="Times New Roman" panose="02020603050405020304" pitchFamily="18" charset="0"/>
                <a:cs typeface="Times New Roman" panose="02020603050405020304" pitchFamily="18" charset="0"/>
              </a:rPr>
              <a:t> tin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dịch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vụ</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loại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thành</a:t>
            </a:r>
            <a:r>
              <a:rPr lang="en-US" sz="2000" dirty="0">
                <a:latin typeface="Times New Roman" panose="02020603050405020304" pitchFamily="18" charset="0"/>
                <a:cs typeface="Times New Roman" panose="02020603050405020304" pitchFamily="18" charset="0"/>
              </a:rPr>
              <a:t> 16 </a:t>
            </a:r>
            <a:r>
              <a:rPr lang="en-US" sz="2000" dirty="0" err="1">
                <a:latin typeface="Times New Roman" panose="02020603050405020304" pitchFamily="18" charset="0"/>
                <a:cs typeface="Times New Roman" panose="02020603050405020304" pitchFamily="18" charset="0"/>
              </a:rPr>
              <a:t>lĩnh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vực</a:t>
            </a:r>
            <a:endParaRPr lang="en-US" altLang="en-US" sz="2000" dirty="0">
              <a:solidFill>
                <a:schemeClr val="bg1"/>
              </a:solidFill>
              <a:latin typeface="Times New Roman" panose="02020603050405020304" pitchFamily="18" charset="0"/>
              <a:cs typeface="Times New Roman" panose="02020603050405020304" pitchFamily="18" charset="0"/>
            </a:endParaRPr>
          </a:p>
        </p:txBody>
      </p:sp>
      <p:sp>
        <p:nvSpPr>
          <p:cNvPr id="8208" name="Rectangle 40"/>
          <p:cNvSpPr>
            <a:spLocks noChangeArrowheads="1"/>
          </p:cNvSpPr>
          <p:nvPr/>
        </p:nvSpPr>
        <p:spPr bwMode="auto">
          <a:xfrm>
            <a:off x="2051720" y="4436155"/>
            <a:ext cx="151216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2000" dirty="0" err="1" smtClean="0">
                <a:solidFill>
                  <a:schemeClr val="bg1"/>
                </a:solidFill>
                <a:latin typeface="Times New Roman" panose="02020603050405020304" pitchFamily="18" charset="0"/>
                <a:cs typeface="Times New Roman" panose="02020603050405020304" pitchFamily="18" charset="0"/>
              </a:rPr>
              <a:t>Có</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hơn</a:t>
            </a:r>
            <a:r>
              <a:rPr lang="en-US" sz="2000" dirty="0">
                <a:solidFill>
                  <a:schemeClr val="bg1"/>
                </a:solidFill>
                <a:latin typeface="Times New Roman" panose="02020603050405020304" pitchFamily="18" charset="0"/>
                <a:cs typeface="Times New Roman" panose="02020603050405020304" pitchFamily="18" charset="0"/>
              </a:rPr>
              <a:t> 2.600 </a:t>
            </a:r>
            <a:r>
              <a:rPr lang="en-US" sz="2000" dirty="0" err="1">
                <a:solidFill>
                  <a:schemeClr val="bg1"/>
                </a:solidFill>
                <a:latin typeface="Times New Roman" panose="02020603050405020304" pitchFamily="18" charset="0"/>
                <a:cs typeface="Times New Roman" panose="02020603050405020304" pitchFamily="18" charset="0"/>
              </a:rPr>
              <a:t>dịch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vụ</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điện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tử</a:t>
            </a:r>
            <a:endParaRPr lang="en-US" altLang="en-US" sz="2000" dirty="0">
              <a:solidFill>
                <a:schemeClr val="bg1"/>
              </a:solidFill>
              <a:latin typeface="Times New Roman" panose="02020603050405020304" pitchFamily="18" charset="0"/>
              <a:cs typeface="Times New Roman" panose="02020603050405020304" pitchFamily="18" charset="0"/>
            </a:endParaRPr>
          </a:p>
        </p:txBody>
      </p:sp>
      <p:sp>
        <p:nvSpPr>
          <p:cNvPr id="8209" name="Rectangle 41"/>
          <p:cNvSpPr>
            <a:spLocks noChangeArrowheads="1"/>
          </p:cNvSpPr>
          <p:nvPr/>
        </p:nvSpPr>
        <p:spPr bwMode="auto">
          <a:xfrm>
            <a:off x="1763687" y="2678977"/>
            <a:ext cx="208727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2000" u="sng" dirty="0" smtClean="0">
                <a:solidFill>
                  <a:schemeClr val="bg1">
                    <a:lumMod val="95000"/>
                  </a:schemeClr>
                </a:solidFill>
                <a:latin typeface="Times New Roman" panose="02020603050405020304" pitchFamily="18" charset="0"/>
                <a:cs typeface="Times New Roman" panose="02020603050405020304" pitchFamily="18" charset="0"/>
              </a:rPr>
              <a:t>www.ecitizen.gov.sg</a:t>
            </a:r>
            <a:endParaRPr lang="en-US" sz="2000" dirty="0" smtClean="0">
              <a:solidFill>
                <a:schemeClr val="bg1">
                  <a:lumMod val="9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450076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CỔNG CÔNG DÂN – ĐIỆN TỬ</a:t>
            </a:r>
            <a:endPar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p:txBody>
      </p:sp>
      <p:pic>
        <p:nvPicPr>
          <p:cNvPr id="2050" name="Picture 2" descr="C:\Users\Thong\Pictures\2015-02-03_055632.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721899"/>
            <a:ext cx="8229600" cy="4282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2723028"/>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2"/>
          <p:cNvSpPr>
            <a:spLocks noChangeArrowheads="1"/>
          </p:cNvSpPr>
          <p:nvPr/>
        </p:nvSpPr>
        <p:spPr bwMode="auto">
          <a:xfrm>
            <a:off x="336550" y="332656"/>
            <a:ext cx="3310807" cy="2808313"/>
          </a:xfrm>
          <a:prstGeom prst="rect">
            <a:avLst/>
          </a:prstGeom>
          <a:solidFill>
            <a:schemeClr val="bg1">
              <a:alpha val="43921"/>
            </a:schemeClr>
          </a:solidFill>
          <a:ln w="9525">
            <a:solidFill>
              <a:srgbClr val="CCCC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solidFill>
                <a:srgbClr val="4C4C4C"/>
              </a:solidFill>
            </a:endParaRPr>
          </a:p>
        </p:txBody>
      </p:sp>
      <p:sp>
        <p:nvSpPr>
          <p:cNvPr id="6151" name="Text Box 33"/>
          <p:cNvSpPr txBox="1">
            <a:spLocks noChangeArrowheads="1"/>
          </p:cNvSpPr>
          <p:nvPr/>
        </p:nvSpPr>
        <p:spPr bwMode="auto">
          <a:xfrm>
            <a:off x="348594" y="3549590"/>
            <a:ext cx="8377444"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spcBef>
                <a:spcPct val="50000"/>
              </a:spcBef>
            </a:pP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nay ở Singapore, </a:t>
            </a:r>
            <a:r>
              <a:rPr lang="en-US" sz="2400" b="1" dirty="0">
                <a:solidFill>
                  <a:srgbClr val="FF0000"/>
                </a:solidFill>
                <a:latin typeface="Times New Roman" panose="02020603050405020304" pitchFamily="18" charset="0"/>
                <a:cs typeface="Times New Roman" panose="02020603050405020304" pitchFamily="18" charset="0"/>
              </a:rPr>
              <a:t>"Singapore One"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tầng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khắp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b="1" dirty="0">
                <a:solidFill>
                  <a:srgbClr val="FF0000"/>
                </a:solidFill>
                <a:latin typeface="Times New Roman" panose="02020603050405020304" pitchFamily="18" charset="0"/>
                <a:cs typeface="Times New Roman" panose="02020603050405020304" pitchFamily="18" charset="0"/>
              </a:rPr>
              <a:t>"Singapore One" </a:t>
            </a:r>
            <a:r>
              <a:rPr lang="en-US" sz="2400" dirty="0" err="1">
                <a:latin typeface="Times New Roman" panose="02020603050405020304" pitchFamily="18" charset="0"/>
                <a:cs typeface="Times New Roman" panose="02020603050405020304" pitchFamily="18" charset="0"/>
              </a:rPr>
              <a:t>bao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trùm</a:t>
            </a:r>
            <a:r>
              <a:rPr lang="en-US" sz="2400" dirty="0">
                <a:latin typeface="Times New Roman" panose="02020603050405020304" pitchFamily="18" charset="0"/>
                <a:cs typeface="Times New Roman" panose="02020603050405020304" pitchFamily="18" charset="0"/>
              </a:rPr>
              <a:t> 99% </a:t>
            </a:r>
            <a:r>
              <a:rPr lang="en-US" sz="2400" dirty="0" err="1">
                <a:latin typeface="Times New Roman" panose="02020603050405020304" pitchFamily="18" charset="0"/>
                <a:cs typeface="Times New Roman" panose="02020603050405020304" pitchFamily="18" charset="0"/>
              </a:rPr>
              <a:t>phạm</a:t>
            </a:r>
            <a:r>
              <a:rPr lang="en-US" sz="2400" dirty="0">
                <a:latin typeface="Times New Roman" panose="02020603050405020304" pitchFamily="18" charset="0"/>
                <a:cs typeface="Times New Roman" panose="02020603050405020304" pitchFamily="18" charset="0"/>
              </a:rPr>
              <a:t> vi </a:t>
            </a:r>
            <a:r>
              <a:rPr lang="en-US" sz="2400" dirty="0" err="1">
                <a:latin typeface="Times New Roman" panose="02020603050405020304" pitchFamily="18" charset="0"/>
                <a:cs typeface="Times New Roman" panose="02020603050405020304" pitchFamily="18" charset="0"/>
              </a:rPr>
              <a:t>lãnh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doanh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7.000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khắp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Singapore. (</a:t>
            </a:r>
            <a:r>
              <a:rPr lang="en-US" sz="2400" i="1" dirty="0" err="1">
                <a:latin typeface="Times New Roman" panose="02020603050405020304" pitchFamily="18" charset="0"/>
                <a:cs typeface="Times New Roman" panose="02020603050405020304" pitchFamily="18" charset="0"/>
              </a:rPr>
              <a:t>Nguồn</a:t>
            </a:r>
            <a:r>
              <a:rPr lang="en-US" sz="2400" i="1" dirty="0">
                <a:latin typeface="Times New Roman" panose="02020603050405020304" pitchFamily="18" charset="0"/>
                <a:cs typeface="Times New Roman" panose="02020603050405020304" pitchFamily="18" charset="0"/>
              </a:rPr>
              <a:t>: E-government: The Singapore - </a:t>
            </a:r>
            <a:r>
              <a:rPr lang="en-US" sz="2400" i="1" u="sng" dirty="0">
                <a:latin typeface="Times New Roman" panose="02020603050405020304" pitchFamily="18" charset="0"/>
                <a:cs typeface="Times New Roman" panose="02020603050405020304" pitchFamily="18" charset="0"/>
                <a:hlinkClick r:id="rId3"/>
              </a:rPr>
              <a:t>www.infitt.org/</a:t>
            </a:r>
            <a:r>
              <a:rPr lang="en-US" sz="2400" dirty="0">
                <a:latin typeface="Times New Roman" panose="02020603050405020304" pitchFamily="18" charset="0"/>
                <a:cs typeface="Times New Roman" panose="02020603050405020304" pitchFamily="18" charset="0"/>
              </a:rPr>
              <a:t>)</a:t>
            </a:r>
            <a:endParaRPr lang="en-US" altLang="en-US" sz="2400" i="1" dirty="0">
              <a:solidFill>
                <a:srgbClr val="4C4C4C"/>
              </a:solidFill>
              <a:latin typeface="Times New Roman" panose="02020603050405020304" pitchFamily="18" charset="0"/>
              <a:cs typeface="Times New Roman" panose="02020603050405020304" pitchFamily="18" charset="0"/>
            </a:endParaRPr>
          </a:p>
        </p:txBody>
      </p:sp>
      <p:pic>
        <p:nvPicPr>
          <p:cNvPr id="6152" name="Picture 12" descr="C:\Users\Administrator\Desktop\forese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5513" y="620689"/>
            <a:ext cx="2904360" cy="233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067944" y="836712"/>
            <a:ext cx="3888432" cy="1323439"/>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SỰ KẾT NỐI ĐA CHIỀU</a:t>
            </a:r>
            <a:endParaRPr lang="en-US"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988952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51">
                                            <p:txEl>
                                              <p:pRg st="0" end="0"/>
                                            </p:txEl>
                                          </p:spTgt>
                                        </p:tgtEl>
                                        <p:attrNameLst>
                                          <p:attrName>style.visibility</p:attrName>
                                        </p:attrNameLst>
                                      </p:cBhvr>
                                      <p:to>
                                        <p:strVal val="visible"/>
                                      </p:to>
                                    </p:set>
                                    <p:animEffect transition="in" filter="barn(inVertical)">
                                      <p:cBhvr>
                                        <p:cTn id="7" dur="500"/>
                                        <p:tgtEl>
                                          <p:spTgt spid="61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1" name="Text Box 33"/>
          <p:cNvSpPr txBox="1">
            <a:spLocks noChangeArrowheads="1"/>
          </p:cNvSpPr>
          <p:nvPr/>
        </p:nvSpPr>
        <p:spPr bwMode="auto">
          <a:xfrm>
            <a:off x="348594" y="3549590"/>
            <a:ext cx="8377444"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spcBef>
                <a:spcPct val="50000"/>
              </a:spcBef>
            </a:pP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2011, 90%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Singapore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thoại</a:t>
            </a:r>
            <a:r>
              <a:rPr lang="en-US" sz="2800" dirty="0">
                <a:latin typeface="Times New Roman" panose="02020603050405020304" pitchFamily="18" charset="0"/>
                <a:cs typeface="Times New Roman" panose="02020603050405020304" pitchFamily="18" charset="0"/>
              </a:rPr>
              <a:t> di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gần</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75%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cập</a:t>
            </a:r>
            <a:r>
              <a:rPr lang="en-US" sz="2800" dirty="0">
                <a:latin typeface="Times New Roman" panose="02020603050405020304" pitchFamily="18" charset="0"/>
                <a:cs typeface="Times New Roman" panose="02020603050405020304" pitchFamily="18" charset="0"/>
              </a:rPr>
              <a:t> Internet.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cập</a:t>
            </a:r>
            <a:r>
              <a:rPr lang="en-US" sz="2800" dirty="0">
                <a:latin typeface="Times New Roman" panose="02020603050405020304" pitchFamily="18" charset="0"/>
                <a:cs typeface="Times New Roman" panose="02020603050405020304" pitchFamily="18" charset="0"/>
              </a:rPr>
              <a:t> Internet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Singapore </a:t>
            </a:r>
            <a:r>
              <a:rPr lang="en-US" sz="2800" dirty="0" err="1">
                <a:latin typeface="Times New Roman" panose="02020603050405020304" pitchFamily="18" charset="0"/>
                <a:cs typeface="Times New Roman" panose="02020603050405020304" pitchFamily="18" charset="0"/>
              </a:rPr>
              <a:t>đứng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Châu</a:t>
            </a:r>
            <a:r>
              <a:rPr lang="en-US" sz="2800" dirty="0">
                <a:latin typeface="Times New Roman" panose="02020603050405020304" pitchFamily="18" charset="0"/>
                <a:cs typeface="Times New Roman" panose="02020603050405020304" pitchFamily="18" charset="0"/>
              </a:rPr>
              <a:t> Á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tỷ</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lệ</a:t>
            </a:r>
            <a:r>
              <a:rPr lang="en-US" sz="2800" dirty="0">
                <a:latin typeface="Times New Roman" panose="02020603050405020304" pitchFamily="18" charset="0"/>
                <a:cs typeface="Times New Roman" panose="02020603050405020304" pitchFamily="18" charset="0"/>
              </a:rPr>
              <a:t> 353/10.000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Ngoài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Singapore </a:t>
            </a:r>
            <a:r>
              <a:rPr lang="en-US" sz="2800" dirty="0" err="1">
                <a:latin typeface="Times New Roman" panose="02020603050405020304" pitchFamily="18" charset="0"/>
                <a:cs typeface="Times New Roman" panose="02020603050405020304" pitchFamily="18" charset="0"/>
              </a:rPr>
              <a:t>còn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tỷ</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hữu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máy</a:t>
            </a:r>
            <a:r>
              <a:rPr lang="en-US" sz="2800" dirty="0">
                <a:latin typeface="Times New Roman" panose="02020603050405020304" pitchFamily="18" charset="0"/>
                <a:cs typeface="Times New Roman" panose="02020603050405020304" pitchFamily="18" charset="0"/>
              </a:rPr>
              <a:t> vi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chiếm</a:t>
            </a:r>
            <a:r>
              <a:rPr lang="en-US" sz="2800" dirty="0">
                <a:latin typeface="Times New Roman" panose="02020603050405020304" pitchFamily="18" charset="0"/>
                <a:cs typeface="Times New Roman" panose="02020603050405020304" pitchFamily="18" charset="0"/>
              </a:rPr>
              <a:t> 61%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2011.</a:t>
            </a:r>
            <a:endParaRPr lang="en-US" altLang="en-US" sz="2800" i="1" dirty="0">
              <a:solidFill>
                <a:srgbClr val="4C4C4C"/>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5292080" y="836712"/>
            <a:ext cx="3312368" cy="1323439"/>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SỰ KẾT NỐI ĐA CHIỀU</a:t>
            </a:r>
            <a:endParaRPr lang="en-US"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p:txBody>
      </p:sp>
      <p:pic>
        <p:nvPicPr>
          <p:cNvPr id="1026" name="Picture 2" descr="C:\Users\Thong\Pictures\2015-02-03_05121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332656"/>
            <a:ext cx="4896543" cy="2880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07591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nodeType="clickEffect">
                                  <p:stCondLst>
                                    <p:cond delay="0"/>
                                  </p:stCondLst>
                                  <p:childTnLst>
                                    <p:animClr clrSpc="hsl" dir="cw">
                                      <p:cBhvr override="childStyle">
                                        <p:cTn id="6" dur="500" fill="hold"/>
                                        <p:tgtEl>
                                          <p:spTgt spid="6151">
                                            <p:txEl>
                                              <p:pRg st="0" end="0"/>
                                            </p:txEl>
                                          </p:spTgt>
                                        </p:tgtEl>
                                        <p:attrNameLst>
                                          <p:attrName>style.color</p:attrName>
                                        </p:attrNameLst>
                                      </p:cBhvr>
                                      <p:by>
                                        <p:hsl h="0" s="12549" l="25098"/>
                                      </p:by>
                                    </p:animClr>
                                    <p:animClr clrSpc="hsl" dir="cw">
                                      <p:cBhvr>
                                        <p:cTn id="7" dur="500" fill="hold"/>
                                        <p:tgtEl>
                                          <p:spTgt spid="6151">
                                            <p:txEl>
                                              <p:pRg st="0" end="0"/>
                                            </p:txEl>
                                          </p:spTgt>
                                        </p:tgtEl>
                                        <p:attrNameLst>
                                          <p:attrName>fillcolor</p:attrName>
                                        </p:attrNameLst>
                                      </p:cBhvr>
                                      <p:by>
                                        <p:hsl h="0" s="12549" l="25098"/>
                                      </p:by>
                                    </p:animClr>
                                    <p:animClr clrSpc="hsl" dir="cw">
                                      <p:cBhvr>
                                        <p:cTn id="8" dur="500" fill="hold"/>
                                        <p:tgtEl>
                                          <p:spTgt spid="6151">
                                            <p:txEl>
                                              <p:pRg st="0" end="0"/>
                                            </p:txEl>
                                          </p:spTgt>
                                        </p:tgtEl>
                                        <p:attrNameLst>
                                          <p:attrName>stroke.color</p:attrName>
                                        </p:attrNameLst>
                                      </p:cBhvr>
                                      <p:by>
                                        <p:hsl h="0" s="12549" l="25098"/>
                                      </p:by>
                                    </p:animClr>
                                    <p:set>
                                      <p:cBhvr>
                                        <p:cTn id="9" dur="500" fill="hold"/>
                                        <p:tgtEl>
                                          <p:spTgt spid="6151">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WordArt 6"/>
          <p:cNvSpPr>
            <a:spLocks noChangeArrowheads="1" noChangeShapeType="1" noTextEdit="1"/>
          </p:cNvSpPr>
          <p:nvPr/>
        </p:nvSpPr>
        <p:spPr bwMode="gray">
          <a:xfrm>
            <a:off x="7053263" y="1412776"/>
            <a:ext cx="473075" cy="47793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3200" b="1" kern="10" dirty="0">
                <a:solidFill>
                  <a:srgbClr val="4ACFFF"/>
                </a:solidFill>
                <a:latin typeface="Arial Black"/>
              </a:rPr>
              <a:t>3</a:t>
            </a:r>
          </a:p>
        </p:txBody>
      </p:sp>
      <p:sp>
        <p:nvSpPr>
          <p:cNvPr id="4099" name="WordArt 6"/>
          <p:cNvSpPr>
            <a:spLocks noChangeArrowheads="1" noChangeShapeType="1" noTextEdit="1"/>
          </p:cNvSpPr>
          <p:nvPr/>
        </p:nvSpPr>
        <p:spPr bwMode="gray">
          <a:xfrm>
            <a:off x="1620838" y="1412776"/>
            <a:ext cx="473075" cy="47793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3200" b="1" kern="10" dirty="0">
                <a:solidFill>
                  <a:srgbClr val="FABC00"/>
                </a:solidFill>
                <a:latin typeface="Arial Black"/>
              </a:rPr>
              <a:t>2</a:t>
            </a:r>
          </a:p>
        </p:txBody>
      </p:sp>
      <p:sp>
        <p:nvSpPr>
          <p:cNvPr id="4100" name="WordArt 6"/>
          <p:cNvSpPr>
            <a:spLocks noChangeArrowheads="1" noChangeShapeType="1" noTextEdit="1"/>
          </p:cNvSpPr>
          <p:nvPr/>
        </p:nvSpPr>
        <p:spPr bwMode="gray">
          <a:xfrm>
            <a:off x="4267200" y="1412776"/>
            <a:ext cx="474663" cy="47793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3200" b="1" kern="10" dirty="0">
                <a:solidFill>
                  <a:srgbClr val="EE6EA5"/>
                </a:solidFill>
                <a:latin typeface="Arial Black"/>
              </a:rPr>
              <a:t>1</a:t>
            </a:r>
          </a:p>
        </p:txBody>
      </p:sp>
      <p:sp>
        <p:nvSpPr>
          <p:cNvPr id="4" name="Round Same Side Corner Rectangle 22"/>
          <p:cNvSpPr/>
          <p:nvPr/>
        </p:nvSpPr>
        <p:spPr bwMode="auto">
          <a:xfrm flipH="1">
            <a:off x="641350" y="2311045"/>
            <a:ext cx="2495550" cy="3979501"/>
          </a:xfrm>
          <a:custGeom>
            <a:avLst/>
            <a:gdLst/>
            <a:ahLst/>
            <a:cxnLst/>
            <a:rect l="l" t="t" r="r" b="b"/>
            <a:pathLst>
              <a:path w="2497259" h="3942526">
                <a:moveTo>
                  <a:pt x="2497259" y="0"/>
                </a:moveTo>
                <a:lnTo>
                  <a:pt x="2497259" y="3869706"/>
                </a:lnTo>
                <a:cubicBezTo>
                  <a:pt x="2497259" y="3909923"/>
                  <a:pt x="2464656" y="3942526"/>
                  <a:pt x="2424439" y="3942526"/>
                </a:cubicBezTo>
                <a:lnTo>
                  <a:pt x="72820" y="3942526"/>
                </a:lnTo>
                <a:cubicBezTo>
                  <a:pt x="32603" y="3942526"/>
                  <a:pt x="0" y="3909923"/>
                  <a:pt x="0" y="3869706"/>
                </a:cubicBezTo>
                <a:lnTo>
                  <a:pt x="0" y="130876"/>
                </a:lnTo>
                <a:close/>
              </a:path>
            </a:pathLst>
          </a:custGeom>
          <a:gradFill flip="none" rotWithShape="1">
            <a:gsLst>
              <a:gs pos="0">
                <a:sysClr val="window" lastClr="FFFFFF">
                  <a:lumMod val="85000"/>
                </a:sysClr>
              </a:gs>
              <a:gs pos="100000">
                <a:sysClr val="window" lastClr="FFFFFF"/>
              </a:gs>
            </a:gsLst>
            <a:lin ang="13500000" scaled="1"/>
            <a:tileRect/>
          </a:gradFill>
          <a:ln w="28575" cap="flat" cmpd="sng" algn="ctr">
            <a:solidFill>
              <a:sysClr val="window" lastClr="FFFFFF">
                <a:lumMod val="75000"/>
              </a:sysClr>
            </a:solidFill>
            <a:prstDash val="solid"/>
          </a:ln>
          <a:effectLst>
            <a:outerShdw blurRad="177800" dist="38100" dir="5400000" algn="t" rotWithShape="0">
              <a:prstClr val="black">
                <a:alpha val="20000"/>
              </a:prstClr>
            </a:outerShdw>
          </a:effectLst>
        </p:spPr>
        <p:txBody>
          <a:bodyPr tIns="182880"/>
          <a:lstStyle/>
          <a:p>
            <a:pPr fontAlgn="auto">
              <a:lnSpc>
                <a:spcPct val="150000"/>
              </a:lnSpc>
              <a:spcBef>
                <a:spcPts val="0"/>
              </a:spcBef>
              <a:spcAft>
                <a:spcPts val="0"/>
              </a:spcAft>
              <a:defRPr/>
            </a:pPr>
            <a:endParaRPr lang="en-US" sz="1600" kern="0" dirty="0">
              <a:solidFill>
                <a:prstClr val="black">
                  <a:lumMod val="65000"/>
                  <a:lumOff val="35000"/>
                </a:prstClr>
              </a:solidFill>
              <a:latin typeface="+mn-lt"/>
              <a:cs typeface="+mn-cs"/>
            </a:endParaRPr>
          </a:p>
        </p:txBody>
      </p:sp>
      <p:sp>
        <p:nvSpPr>
          <p:cNvPr id="5" name="Chevron 1"/>
          <p:cNvSpPr/>
          <p:nvPr/>
        </p:nvSpPr>
        <p:spPr bwMode="auto">
          <a:xfrm flipH="1">
            <a:off x="533625" y="1890712"/>
            <a:ext cx="2670175" cy="579751"/>
          </a:xfrm>
          <a:prstGeom prst="chevron">
            <a:avLst>
              <a:gd name="adj" fmla="val 34040"/>
            </a:avLst>
          </a:prstGeom>
          <a:gradFill rotWithShape="1">
            <a:gsLst>
              <a:gs pos="0">
                <a:srgbClr val="FFC000">
                  <a:lumMod val="75000"/>
                </a:srgbClr>
              </a:gs>
              <a:gs pos="80000">
                <a:srgbClr val="FFC000">
                  <a:lumMod val="97000"/>
                </a:srgbClr>
              </a:gs>
              <a:gs pos="100000">
                <a:srgbClr val="FFC000">
                  <a:lumMod val="98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fontAlgn="auto">
              <a:spcBef>
                <a:spcPts val="0"/>
              </a:spcBef>
              <a:spcAft>
                <a:spcPts val="0"/>
              </a:spcAft>
              <a:defRPr/>
            </a:pPr>
            <a:r>
              <a:rPr lang="en-US" sz="2400" b="1" kern="0" dirty="0" err="1">
                <a:solidFill>
                  <a:prstClr val="white"/>
                </a:solidFill>
                <a:effectLst>
                  <a:outerShdw blurRad="76200" dist="38100" dir="5400000" algn="t" rotWithShape="0">
                    <a:prstClr val="black">
                      <a:alpha val="40000"/>
                    </a:prstClr>
                  </a:outerShdw>
                </a:effectLst>
              </a:rPr>
              <a:t>Nội</a:t>
            </a:r>
            <a:r>
              <a:rPr lang="en-US" sz="2400" b="1" kern="0" dirty="0">
                <a:solidFill>
                  <a:prstClr val="white"/>
                </a:solidFill>
                <a:effectLst>
                  <a:outerShdw blurRad="76200" dist="38100" dir="5400000" algn="t" rotWithShape="0">
                    <a:prstClr val="black">
                      <a:alpha val="40000"/>
                    </a:prstClr>
                  </a:outerShdw>
                </a:effectLst>
              </a:rPr>
              <a:t> dung</a:t>
            </a:r>
          </a:p>
        </p:txBody>
      </p:sp>
      <p:sp>
        <p:nvSpPr>
          <p:cNvPr id="7" name="Round Same Side Corner Rectangle 22"/>
          <p:cNvSpPr/>
          <p:nvPr/>
        </p:nvSpPr>
        <p:spPr bwMode="auto">
          <a:xfrm>
            <a:off x="3341688" y="2276872"/>
            <a:ext cx="2495550" cy="4013674"/>
          </a:xfrm>
          <a:custGeom>
            <a:avLst/>
            <a:gdLst/>
            <a:ahLst/>
            <a:cxnLst/>
            <a:rect l="l" t="t" r="r" b="b"/>
            <a:pathLst>
              <a:path w="2497259" h="3942526">
                <a:moveTo>
                  <a:pt x="2497259" y="0"/>
                </a:moveTo>
                <a:lnTo>
                  <a:pt x="2497259" y="3869706"/>
                </a:lnTo>
                <a:cubicBezTo>
                  <a:pt x="2497259" y="3909923"/>
                  <a:pt x="2464656" y="3942526"/>
                  <a:pt x="2424439" y="3942526"/>
                </a:cubicBezTo>
                <a:lnTo>
                  <a:pt x="72820" y="3942526"/>
                </a:lnTo>
                <a:cubicBezTo>
                  <a:pt x="32603" y="3942526"/>
                  <a:pt x="0" y="3909923"/>
                  <a:pt x="0" y="3869706"/>
                </a:cubicBezTo>
                <a:lnTo>
                  <a:pt x="0" y="130876"/>
                </a:lnTo>
                <a:close/>
              </a:path>
            </a:pathLst>
          </a:custGeom>
          <a:gradFill flip="none" rotWithShape="1">
            <a:gsLst>
              <a:gs pos="0">
                <a:sysClr val="window" lastClr="FFFFFF">
                  <a:lumMod val="85000"/>
                </a:sysClr>
              </a:gs>
              <a:gs pos="100000">
                <a:sysClr val="window" lastClr="FFFFFF"/>
              </a:gs>
            </a:gsLst>
            <a:lin ang="18900000" scaled="1"/>
            <a:tileRect/>
          </a:gradFill>
          <a:ln w="28575" cap="flat" cmpd="sng" algn="ctr">
            <a:solidFill>
              <a:srgbClr val="C0165F"/>
            </a:solidFill>
            <a:prstDash val="solid"/>
          </a:ln>
          <a:effectLst>
            <a:outerShdw blurRad="177800" dist="38100" dir="5400000" algn="t" rotWithShape="0">
              <a:prstClr val="black">
                <a:alpha val="20000"/>
              </a:prstClr>
            </a:outerShdw>
          </a:effectLst>
        </p:spPr>
        <p:txBody>
          <a:bodyPr tIns="182880"/>
          <a:lstStyle/>
          <a:p>
            <a:pPr fontAlgn="auto">
              <a:lnSpc>
                <a:spcPct val="150000"/>
              </a:lnSpc>
              <a:spcBef>
                <a:spcPts val="0"/>
              </a:spcBef>
              <a:spcAft>
                <a:spcPts val="0"/>
              </a:spcAft>
              <a:defRPr/>
            </a:pPr>
            <a:endParaRPr lang="en-US" sz="1600" kern="0" dirty="0">
              <a:solidFill>
                <a:prstClr val="black">
                  <a:lumMod val="65000"/>
                  <a:lumOff val="35000"/>
                </a:prstClr>
              </a:solidFill>
            </a:endParaRPr>
          </a:p>
        </p:txBody>
      </p:sp>
      <p:sp>
        <p:nvSpPr>
          <p:cNvPr id="8" name="Hexagon 26"/>
          <p:cNvSpPr/>
          <p:nvPr/>
        </p:nvSpPr>
        <p:spPr bwMode="auto">
          <a:xfrm>
            <a:off x="3149827" y="1890712"/>
            <a:ext cx="2879725" cy="579751"/>
          </a:xfrm>
          <a:prstGeom prst="hexagon">
            <a:avLst>
              <a:gd name="adj" fmla="val 31838"/>
              <a:gd name="vf" fmla="val 115470"/>
            </a:avLst>
          </a:prstGeom>
          <a:gradFill rotWithShape="1">
            <a:gsLst>
              <a:gs pos="0">
                <a:srgbClr val="D7196A">
                  <a:lumMod val="88000"/>
                </a:srgbClr>
              </a:gs>
              <a:gs pos="80000">
                <a:srgbClr val="D7196A">
                  <a:lumMod val="90000"/>
                  <a:lumOff val="10000"/>
                </a:srgbClr>
              </a:gs>
              <a:gs pos="100000">
                <a:srgbClr val="D7196A">
                  <a:lumMod val="60000"/>
                  <a:lumOff val="4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fontAlgn="auto">
              <a:spcBef>
                <a:spcPts val="0"/>
              </a:spcBef>
              <a:spcAft>
                <a:spcPts val="0"/>
              </a:spcAft>
              <a:defRPr/>
            </a:pPr>
            <a:r>
              <a:rPr lang="en-US" sz="2400" b="1" kern="0" dirty="0" err="1">
                <a:solidFill>
                  <a:prstClr val="white"/>
                </a:solidFill>
                <a:effectLst>
                  <a:outerShdw blurRad="76200" dist="38100" dir="5400000" algn="t" rotWithShape="0">
                    <a:prstClr val="black">
                      <a:alpha val="40000"/>
                    </a:prstClr>
                  </a:outerShdw>
                </a:effectLst>
                <a:latin typeface="+mn-lt"/>
                <a:cs typeface="+mn-cs"/>
              </a:rPr>
              <a:t>Nội</a:t>
            </a:r>
            <a:r>
              <a:rPr lang="en-US" sz="2400" b="1" kern="0" dirty="0">
                <a:solidFill>
                  <a:prstClr val="white"/>
                </a:solidFill>
                <a:effectLst>
                  <a:outerShdw blurRad="76200" dist="38100" dir="5400000" algn="t" rotWithShape="0">
                    <a:prstClr val="black">
                      <a:alpha val="40000"/>
                    </a:prstClr>
                  </a:outerShdw>
                </a:effectLst>
                <a:latin typeface="+mn-lt"/>
                <a:cs typeface="+mn-cs"/>
              </a:rPr>
              <a:t> dung</a:t>
            </a:r>
          </a:p>
        </p:txBody>
      </p:sp>
      <p:sp>
        <p:nvSpPr>
          <p:cNvPr id="10" name="Round Same Side Corner Rectangle 22"/>
          <p:cNvSpPr/>
          <p:nvPr/>
        </p:nvSpPr>
        <p:spPr bwMode="auto">
          <a:xfrm>
            <a:off x="6042025" y="2311046"/>
            <a:ext cx="2495550" cy="3979500"/>
          </a:xfrm>
          <a:custGeom>
            <a:avLst/>
            <a:gdLst/>
            <a:ahLst/>
            <a:cxnLst/>
            <a:rect l="l" t="t" r="r" b="b"/>
            <a:pathLst>
              <a:path w="2497259" h="3942526">
                <a:moveTo>
                  <a:pt x="2497259" y="0"/>
                </a:moveTo>
                <a:lnTo>
                  <a:pt x="2497259" y="3869706"/>
                </a:lnTo>
                <a:cubicBezTo>
                  <a:pt x="2497259" y="3909923"/>
                  <a:pt x="2464656" y="3942526"/>
                  <a:pt x="2424439" y="3942526"/>
                </a:cubicBezTo>
                <a:lnTo>
                  <a:pt x="72820" y="3942526"/>
                </a:lnTo>
                <a:cubicBezTo>
                  <a:pt x="32603" y="3942526"/>
                  <a:pt x="0" y="3909923"/>
                  <a:pt x="0" y="3869706"/>
                </a:cubicBezTo>
                <a:lnTo>
                  <a:pt x="0" y="130876"/>
                </a:lnTo>
                <a:close/>
              </a:path>
            </a:pathLst>
          </a:custGeom>
          <a:gradFill flip="none" rotWithShape="1">
            <a:gsLst>
              <a:gs pos="0">
                <a:sysClr val="window" lastClr="FFFFFF">
                  <a:lumMod val="85000"/>
                </a:sysClr>
              </a:gs>
              <a:gs pos="100000">
                <a:sysClr val="window" lastClr="FFFFFF"/>
              </a:gs>
            </a:gsLst>
            <a:lin ang="18900000" scaled="1"/>
            <a:tileRect/>
          </a:gradFill>
          <a:ln w="28575" cap="flat" cmpd="sng" algn="ctr">
            <a:solidFill>
              <a:sysClr val="window" lastClr="FFFFFF">
                <a:lumMod val="75000"/>
              </a:sysClr>
            </a:solidFill>
            <a:prstDash val="solid"/>
          </a:ln>
          <a:effectLst>
            <a:outerShdw blurRad="177800" dist="38100" dir="5400000" algn="t" rotWithShape="0">
              <a:prstClr val="black">
                <a:alpha val="20000"/>
              </a:prstClr>
            </a:outerShdw>
          </a:effectLst>
        </p:spPr>
        <p:txBody>
          <a:bodyPr tIns="182880"/>
          <a:lstStyle/>
          <a:p>
            <a:pPr fontAlgn="auto">
              <a:lnSpc>
                <a:spcPct val="150000"/>
              </a:lnSpc>
              <a:spcBef>
                <a:spcPts val="0"/>
              </a:spcBef>
              <a:spcAft>
                <a:spcPts val="0"/>
              </a:spcAft>
              <a:defRPr/>
            </a:pPr>
            <a:endParaRPr lang="en-US" sz="1600" kern="0" dirty="0">
              <a:solidFill>
                <a:prstClr val="black">
                  <a:lumMod val="65000"/>
                  <a:lumOff val="35000"/>
                </a:prstClr>
              </a:solidFill>
            </a:endParaRPr>
          </a:p>
        </p:txBody>
      </p:sp>
      <p:sp>
        <p:nvSpPr>
          <p:cNvPr id="11" name="Chevron 29"/>
          <p:cNvSpPr/>
          <p:nvPr/>
        </p:nvSpPr>
        <p:spPr bwMode="auto">
          <a:xfrm>
            <a:off x="5975577" y="1890712"/>
            <a:ext cx="2670175" cy="579751"/>
          </a:xfrm>
          <a:prstGeom prst="chevron">
            <a:avLst>
              <a:gd name="adj" fmla="val 34040"/>
            </a:avLst>
          </a:prstGeom>
          <a:gradFill rotWithShape="1">
            <a:gsLst>
              <a:gs pos="0">
                <a:srgbClr val="00B0F0">
                  <a:lumMod val="71000"/>
                </a:srgbClr>
              </a:gs>
              <a:gs pos="80000">
                <a:srgbClr val="00B0F0">
                  <a:lumMod val="99000"/>
                  <a:lumOff val="1000"/>
                </a:srgbClr>
              </a:gs>
              <a:gs pos="100000">
                <a:srgbClr val="00B0F0">
                  <a:lumMod val="67000"/>
                  <a:lumOff val="33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fontAlgn="auto">
              <a:spcBef>
                <a:spcPts val="0"/>
              </a:spcBef>
              <a:spcAft>
                <a:spcPts val="0"/>
              </a:spcAft>
              <a:defRPr/>
            </a:pPr>
            <a:r>
              <a:rPr lang="en-US" sz="2400" b="1" kern="0" dirty="0" err="1">
                <a:solidFill>
                  <a:prstClr val="white"/>
                </a:solidFill>
                <a:effectLst>
                  <a:outerShdw blurRad="76200" dist="38100" dir="5400000" algn="t" rotWithShape="0">
                    <a:prstClr val="black">
                      <a:alpha val="40000"/>
                    </a:prstClr>
                  </a:outerShdw>
                </a:effectLst>
              </a:rPr>
              <a:t>Nội</a:t>
            </a:r>
            <a:r>
              <a:rPr lang="en-US" sz="2400" b="1" kern="0" dirty="0">
                <a:solidFill>
                  <a:prstClr val="white"/>
                </a:solidFill>
                <a:effectLst>
                  <a:outerShdw blurRad="76200" dist="38100" dir="5400000" algn="t" rotWithShape="0">
                    <a:prstClr val="black">
                      <a:alpha val="40000"/>
                    </a:prstClr>
                  </a:outerShdw>
                </a:effectLst>
              </a:rPr>
              <a:t> dung</a:t>
            </a:r>
          </a:p>
        </p:txBody>
      </p:sp>
      <p:sp>
        <p:nvSpPr>
          <p:cNvPr id="12" name="Title 7"/>
          <p:cNvSpPr>
            <a:spLocks noGrp="1"/>
          </p:cNvSpPr>
          <p:nvPr>
            <p:ph type="title"/>
          </p:nvPr>
        </p:nvSpPr>
        <p:spPr>
          <a:xfrm>
            <a:off x="457200" y="127704"/>
            <a:ext cx="8229600" cy="1200329"/>
          </a:xfrm>
        </p:spPr>
        <p:txBody>
          <a:bodyPr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defRPr/>
            </a:pPr>
            <a:r>
              <a:rPr lang="en-US" sz="36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Xã</a:t>
            </a:r>
            <a:r>
              <a:rPr lang="en-US"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36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hội</a:t>
            </a:r>
            <a:r>
              <a:rPr lang="en-US"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36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điện</a:t>
            </a:r>
            <a:r>
              <a:rPr lang="en-US"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36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tử</a:t>
            </a:r>
            <a:r>
              <a:rPr lang="en-US"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36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và</a:t>
            </a:r>
            <a:r>
              <a:rPr lang="en-US"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r>
            <a:br>
              <a:rPr lang="en-US"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br>
            <a:r>
              <a:rPr lang="en-US" sz="36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phong</a:t>
            </a:r>
            <a:r>
              <a:rPr lang="en-US"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36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cách</a:t>
            </a:r>
            <a:r>
              <a:rPr lang="en-US"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36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sống</a:t>
            </a:r>
            <a:r>
              <a:rPr lang="en-US"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36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điện</a:t>
            </a:r>
            <a:r>
              <a:rPr lang="en-US"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36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tử</a:t>
            </a:r>
            <a:endParaRPr lang="en-US"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sp>
        <p:nvSpPr>
          <p:cNvPr id="2" name="Hình chữ nhật 1"/>
          <p:cNvSpPr/>
          <p:nvPr/>
        </p:nvSpPr>
        <p:spPr>
          <a:xfrm>
            <a:off x="612575" y="2458729"/>
            <a:ext cx="2524326" cy="3831818"/>
          </a:xfrm>
          <a:prstGeom prst="rect">
            <a:avLst/>
          </a:prstGeom>
        </p:spPr>
        <p:txBody>
          <a:bodyPr wrap="square">
            <a:spAutoFit/>
          </a:bodyPr>
          <a:lstStyle/>
          <a:p>
            <a:pPr algn="just" fontAlgn="auto">
              <a:lnSpc>
                <a:spcPct val="150000"/>
              </a:lnSpc>
              <a:spcBef>
                <a:spcPts val="0"/>
              </a:spcBef>
              <a:spcAft>
                <a:spcPts val="0"/>
              </a:spcAft>
              <a:defRPr/>
            </a:pP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Chiến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dịch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nâng</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chúng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điện</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tử</a:t>
            </a:r>
            <a:r>
              <a:rPr lang="en-US" dirty="0" smtClean="0">
                <a:latin typeface="Times New Roman" panose="02020603050405020304" pitchFamily="18" charset="0"/>
                <a:cs typeface="Times New Roman" panose="02020603050405020304" pitchFamily="18" charset="0"/>
              </a:rPr>
              <a:t>.</a:t>
            </a:r>
          </a:p>
          <a:p>
            <a:pPr algn="just" fontAlgn="auto">
              <a:lnSpc>
                <a:spcPct val="150000"/>
              </a:lnSpc>
              <a:spcBef>
                <a:spcPts val="0"/>
              </a:spcBef>
              <a:spcAft>
                <a:spcPts val="0"/>
              </a:spcAft>
              <a:defRPr/>
            </a:pP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Chiến</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dịch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nhấn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mạnh</a:t>
            </a:r>
            <a:r>
              <a:rPr lang="en-US" dirty="0">
                <a:latin typeface="Times New Roman" panose="02020603050405020304" pitchFamily="18" charset="0"/>
                <a:cs typeface="Times New Roman" panose="02020603050405020304" pitchFamily="18" charset="0"/>
              </a:rPr>
              <a:t> 4Es - </a:t>
            </a:r>
            <a:r>
              <a:rPr lang="en-US" dirty="0" err="1">
                <a:latin typeface="Times New Roman" panose="02020603050405020304" pitchFamily="18" charset="0"/>
                <a:cs typeface="Times New Roman" panose="02020603050405020304" pitchFamily="18" charset="0"/>
              </a:rPr>
              <a:t>tức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thông</a:t>
            </a:r>
            <a:r>
              <a:rPr lang="en-US" dirty="0">
                <a:latin typeface="Times New Roman" panose="02020603050405020304" pitchFamily="18" charset="0"/>
                <a:cs typeface="Times New Roman" panose="02020603050405020304" pitchFamily="18" charset="0"/>
              </a:rPr>
              <a:t> tin </a:t>
            </a:r>
            <a:r>
              <a:rPr lang="en-US" dirty="0" err="1">
                <a:latin typeface="Times New Roman" panose="02020603050405020304" pitchFamily="18" charset="0"/>
                <a:cs typeface="Times New Roman" panose="02020603050405020304" pitchFamily="18" charset="0"/>
              </a:rPr>
              <a:t>điện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dịch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điện</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tử</a:t>
            </a:r>
            <a:endParaRPr lang="en-US" kern="0" dirty="0">
              <a:solidFill>
                <a:prstClr val="black">
                  <a:lumMod val="65000"/>
                  <a:lumOff val="35000"/>
                </a:prstClr>
              </a:solidFill>
              <a:latin typeface="Times New Roman" panose="02020603050405020304" pitchFamily="18" charset="0"/>
              <a:cs typeface="Times New Roman" panose="02020603050405020304" pitchFamily="18" charset="0"/>
            </a:endParaRPr>
          </a:p>
        </p:txBody>
      </p:sp>
      <p:sp>
        <p:nvSpPr>
          <p:cNvPr id="17" name="Hình chữ nhật 16"/>
          <p:cNvSpPr/>
          <p:nvPr/>
        </p:nvSpPr>
        <p:spPr>
          <a:xfrm>
            <a:off x="3352356" y="2439796"/>
            <a:ext cx="2435855" cy="3366563"/>
          </a:xfrm>
          <a:prstGeom prst="rect">
            <a:avLst/>
          </a:prstGeom>
        </p:spPr>
        <p:txBody>
          <a:bodyPr wrap="square">
            <a:spAutoFit/>
          </a:bodyPr>
          <a:lstStyle/>
          <a:p>
            <a:pPr algn="just" fontAlgn="auto">
              <a:lnSpc>
                <a:spcPct val="150000"/>
              </a:lnSpc>
              <a:spcBef>
                <a:spcPts val="0"/>
              </a:spcBef>
              <a:spcAft>
                <a:spcPts val="0"/>
              </a:spcAft>
              <a:defRPr/>
            </a:pPr>
            <a:r>
              <a:rPr lang="en-US" dirty="0" err="1">
                <a:latin typeface="Times New Roman" panose="02020603050405020304" pitchFamily="18" charset="0"/>
                <a:cs typeface="Times New Roman" panose="02020603050405020304" pitchFamily="18" charset="0"/>
              </a:rPr>
              <a:t>Chính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phủ</a:t>
            </a:r>
            <a:r>
              <a:rPr lang="en-US" dirty="0">
                <a:latin typeface="Times New Roman" panose="02020603050405020304" pitchFamily="18" charset="0"/>
                <a:cs typeface="Times New Roman" panose="02020603050405020304" pitchFamily="18" charset="0"/>
              </a:rPr>
              <a:t> Singapore </a:t>
            </a:r>
            <a:r>
              <a:rPr lang="en-US" dirty="0" err="1">
                <a:latin typeface="Times New Roman" panose="02020603050405020304" pitchFamily="18" charset="0"/>
                <a:cs typeface="Times New Roman" panose="02020603050405020304" pitchFamily="18" charset="0"/>
              </a:rPr>
              <a:t>đã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tư</a:t>
            </a:r>
            <a:r>
              <a:rPr lang="en-US" dirty="0">
                <a:latin typeface="Times New Roman" panose="02020603050405020304" pitchFamily="18" charset="0"/>
                <a:cs typeface="Times New Roman" panose="02020603050405020304" pitchFamily="18" charset="0"/>
              </a:rPr>
              <a:t> 25 </a:t>
            </a:r>
            <a:r>
              <a:rPr lang="en-US" dirty="0" err="1">
                <a:latin typeface="Times New Roman" panose="02020603050405020304" pitchFamily="18" charset="0"/>
                <a:cs typeface="Times New Roman" panose="02020603050405020304" pitchFamily="18" charset="0"/>
              </a:rPr>
              <a:t>triệu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đô</a:t>
            </a:r>
            <a:r>
              <a:rPr lang="en-US" dirty="0">
                <a:latin typeface="Times New Roman" panose="02020603050405020304" pitchFamily="18" charset="0"/>
                <a:cs typeface="Times New Roman" panose="02020603050405020304" pitchFamily="18" charset="0"/>
              </a:rPr>
              <a:t> la Singapore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khắc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khoảng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ngôn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ngữ</a:t>
            </a:r>
            <a:r>
              <a:rPr lang="en-US" dirty="0" smtClean="0">
                <a:latin typeface="Times New Roman" panose="02020603050405020304" pitchFamily="18" charset="0"/>
                <a:cs typeface="Times New Roman" panose="02020603050405020304" pitchFamily="18" charset="0"/>
              </a:rPr>
              <a:t>…,</a:t>
            </a:r>
          </a:p>
        </p:txBody>
      </p:sp>
      <p:sp>
        <p:nvSpPr>
          <p:cNvPr id="18" name="Hình chữ nhật 17"/>
          <p:cNvSpPr/>
          <p:nvPr/>
        </p:nvSpPr>
        <p:spPr>
          <a:xfrm>
            <a:off x="6001212" y="2410725"/>
            <a:ext cx="2536363" cy="3834970"/>
          </a:xfrm>
          <a:prstGeom prst="rect">
            <a:avLst/>
          </a:prstGeom>
        </p:spPr>
        <p:txBody>
          <a:bodyPr wrap="square">
            <a:spAutoFit/>
          </a:bodyPr>
          <a:lstStyle/>
          <a:p>
            <a:pPr algn="just" fontAlgn="auto">
              <a:lnSpc>
                <a:spcPct val="150000"/>
              </a:lnSpc>
              <a:spcBef>
                <a:spcPts val="0"/>
              </a:spcBef>
              <a:spcAft>
                <a:spcPts val="0"/>
              </a:spcAft>
              <a:defRPr/>
            </a:pPr>
            <a:r>
              <a:rPr lang="en-US" sz="1600" dirty="0" err="1">
                <a:latin typeface="Times New Roman" panose="02020603050405020304" pitchFamily="18" charset="0"/>
                <a:cs typeface="Times New Roman" panose="02020603050405020304" pitchFamily="18" charset="0"/>
              </a:rPr>
              <a:t>Chính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phủ</a:t>
            </a:r>
            <a:r>
              <a:rPr lang="en-US" sz="1600" dirty="0">
                <a:latin typeface="Times New Roman" panose="02020603050405020304" pitchFamily="18" charset="0"/>
                <a:cs typeface="Times New Roman" panose="02020603050405020304" pitchFamily="18" charset="0"/>
              </a:rPr>
              <a:t> Singapore </a:t>
            </a:r>
            <a:r>
              <a:rPr lang="en-US" sz="1600" dirty="0" err="1">
                <a:latin typeface="Times New Roman" panose="02020603050405020304" pitchFamily="18" charset="0"/>
                <a:cs typeface="Times New Roman" panose="02020603050405020304" pitchFamily="18" charset="0"/>
              </a:rPr>
              <a:t>còn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tổ</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chức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một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chương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trình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gọi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là</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Đại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sứ</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điện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tử</a:t>
            </a:r>
            <a:r>
              <a:rPr lang="en-US" sz="1600" dirty="0">
                <a:latin typeface="Times New Roman" panose="02020603050405020304" pitchFamily="18" charset="0"/>
                <a:cs typeface="Times New Roman" panose="02020603050405020304" pitchFamily="18" charset="0"/>
              </a:rPr>
              <a:t> (e - Ambassador). </a:t>
            </a:r>
            <a:r>
              <a:rPr lang="en-US" sz="1600" dirty="0" err="1">
                <a:latin typeface="Times New Roman" panose="02020603050405020304" pitchFamily="18" charset="0"/>
                <a:cs typeface="Times New Roman" panose="02020603050405020304" pitchFamily="18" charset="0"/>
              </a:rPr>
              <a:t>Mục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đích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chương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trình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này</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là</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xoá</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bỏ</a:t>
            </a:r>
            <a:r>
              <a:rPr lang="en-US" sz="1600"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khoảng</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cách</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số</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giữa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những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người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có</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kiến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thức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về</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công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nghệ</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thông</a:t>
            </a:r>
            <a:r>
              <a:rPr lang="en-US" sz="1600" dirty="0">
                <a:latin typeface="Times New Roman" panose="02020603050405020304" pitchFamily="18" charset="0"/>
                <a:cs typeface="Times New Roman" panose="02020603050405020304" pitchFamily="18" charset="0"/>
              </a:rPr>
              <a:t> tin </a:t>
            </a:r>
            <a:r>
              <a:rPr lang="en-US" sz="1600" dirty="0" err="1">
                <a:latin typeface="Times New Roman" panose="02020603050405020304" pitchFamily="18" charset="0"/>
                <a:cs typeface="Times New Roman" panose="02020603050405020304" pitchFamily="18" charset="0"/>
              </a:rPr>
              <a:t>và</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viễn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thông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với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những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người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chưa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có</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kinh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nghiệm</a:t>
            </a:r>
            <a:r>
              <a:rPr lang="en-US" sz="1600" dirty="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gì</a:t>
            </a:r>
            <a:r>
              <a:rPr lang="en-US" sz="1600" dirty="0" smtClean="0">
                <a:latin typeface="Times New Roman" panose="02020603050405020304" pitchFamily="18" charset="0"/>
                <a:cs typeface="Times New Roman" panose="02020603050405020304" pitchFamily="18" charset="0"/>
              </a:rPr>
              <a:t>.</a:t>
            </a:r>
            <a:endParaRPr lang="en-US" sz="1600" kern="0" dirty="0">
              <a:solidFill>
                <a:prstClr val="black">
                  <a:lumMod val="65000"/>
                  <a:lumOff val="3500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88505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Thong\Pictures\32f29c307bbc126b4cbec4231fb95b53 cop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7878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25954" y="2362832"/>
            <a:ext cx="7337962" cy="1015663"/>
          </a:xfrm>
          <a:prstGeom prst="rect">
            <a:avLst/>
          </a:prstGeom>
          <a:noFill/>
        </p:spPr>
        <p:txBody>
          <a:bodyPr wrap="square" rtlCol="0">
            <a:spAutoFit/>
          </a:bodyPr>
          <a:lstStyle/>
          <a:p>
            <a:r>
              <a:rPr lang="en-US" sz="6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CHÍNH PHỦ ĐIỆN TỬ</a:t>
            </a:r>
            <a:endParaRPr lang="en-US" sz="6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extLst>
      <p:ext uri="{BB962C8B-B14F-4D97-AF65-F5344CB8AC3E}">
        <p14:creationId xmlns:p14="http://schemas.microsoft.com/office/powerpoint/2010/main" val="2053535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7931224" cy="1139825"/>
          </a:xfrm>
        </p:spPr>
        <p:txBody>
          <a:bodyPr>
            <a:normAutofit fontScale="90000"/>
          </a:bodyPr>
          <a:lstStyle/>
          <a:p>
            <a:r>
              <a:rPr lang="en-US" b="1" dirty="0" smtClean="0">
                <a:solidFill>
                  <a:schemeClr val="accent4">
                    <a:lumMod val="50000"/>
                  </a:schemeClr>
                </a:solidFill>
                <a:latin typeface="Times New Roman" panose="02020603050405020304" pitchFamily="18" charset="0"/>
                <a:cs typeface="Times New Roman" panose="02020603050405020304" pitchFamily="18" charset="0"/>
              </a:rPr>
              <a:t>XẾP HẠNG PHÁT TRIỂN</a:t>
            </a:r>
            <a:br>
              <a:rPr lang="en-US" b="1" dirty="0" smtClean="0">
                <a:solidFill>
                  <a:schemeClr val="accent4">
                    <a:lumMod val="50000"/>
                  </a:schemeClr>
                </a:solidFill>
                <a:latin typeface="Times New Roman" panose="02020603050405020304" pitchFamily="18" charset="0"/>
                <a:cs typeface="Times New Roman" panose="02020603050405020304" pitchFamily="18" charset="0"/>
              </a:rPr>
            </a:br>
            <a:r>
              <a:rPr lang="en-US" b="1" dirty="0" smtClean="0">
                <a:solidFill>
                  <a:schemeClr val="accent4">
                    <a:lumMod val="50000"/>
                  </a:schemeClr>
                </a:solidFill>
                <a:latin typeface="Times New Roman" panose="02020603050405020304" pitchFamily="18" charset="0"/>
                <a:cs typeface="Times New Roman" panose="02020603050405020304" pitchFamily="18" charset="0"/>
              </a:rPr>
              <a:t>CHÍNH PHỦ ĐIỆN TỬ NĂM 2013</a:t>
            </a:r>
            <a:endParaRPr lang="en-US" b="1" dirty="0">
              <a:solidFill>
                <a:schemeClr val="accent4">
                  <a:lumMod val="50000"/>
                </a:schemeClr>
              </a:solidFill>
              <a:latin typeface="Times New Roman" panose="02020603050405020304" pitchFamily="18" charset="0"/>
              <a:cs typeface="Times New Roman" panose="02020603050405020304" pitchFamily="18" charset="0"/>
            </a:endParaRPr>
          </a:p>
        </p:txBody>
      </p:sp>
      <p:pic>
        <p:nvPicPr>
          <p:cNvPr id="4" name="Table Placeholder 3"/>
          <p:cNvPicPr>
            <a:picLocks noGrp="1"/>
          </p:cNvPicPr>
          <p:nvPr>
            <p:ph type="tbl" idx="1"/>
          </p:nvPr>
        </p:nvPicPr>
        <p:blipFill>
          <a:blip r:embed="rId2" cstate="print">
            <a:extLst>
              <a:ext uri="{28A0092B-C50C-407E-A947-70E740481C1C}">
                <a14:useLocalDpi xmlns:a14="http://schemas.microsoft.com/office/drawing/2010/main" val="0"/>
              </a:ext>
            </a:extLst>
          </a:blip>
          <a:stretch>
            <a:fillRect/>
          </a:stretch>
        </p:blipFill>
        <p:spPr>
          <a:xfrm>
            <a:off x="467544" y="1628800"/>
            <a:ext cx="8280920" cy="4968552"/>
          </a:xfrm>
          <a:prstGeom prst="rect">
            <a:avLst/>
          </a:prstGeom>
        </p:spPr>
      </p:pic>
    </p:spTree>
    <p:extLst>
      <p:ext uri="{BB962C8B-B14F-4D97-AF65-F5344CB8AC3E}">
        <p14:creationId xmlns:p14="http://schemas.microsoft.com/office/powerpoint/2010/main" val="260172771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57379940"/>
              </p:ext>
            </p:extLst>
          </p:nvPr>
        </p:nvGraphicFramePr>
        <p:xfrm>
          <a:off x="395538" y="1484785"/>
          <a:ext cx="8352926" cy="4863074"/>
        </p:xfrm>
        <a:graphic>
          <a:graphicData uri="http://schemas.openxmlformats.org/drawingml/2006/table">
            <a:tbl>
              <a:tblPr firstRow="1" bandRow="1">
                <a:tableStyleId>{5C22544A-7EE6-4342-B048-85BDC9FD1C3A}</a:tableStyleId>
              </a:tblPr>
              <a:tblGrid>
                <a:gridCol w="1296142"/>
                <a:gridCol w="1764196"/>
                <a:gridCol w="1764196"/>
                <a:gridCol w="1764196"/>
                <a:gridCol w="1764196"/>
              </a:tblGrid>
              <a:tr h="410879">
                <a:tc>
                  <a:txBody>
                    <a:bodyPr/>
                    <a:lstStyle/>
                    <a:p>
                      <a:pPr algn="ctr"/>
                      <a:r>
                        <a:rPr lang="en-US" sz="2000" dirty="0" err="1" smtClean="0">
                          <a:latin typeface="Times New Roman" panose="02020603050405020304" pitchFamily="18" charset="0"/>
                          <a:cs typeface="Times New Roman" panose="02020603050405020304" pitchFamily="18" charset="0"/>
                        </a:rPr>
                        <a:t>Thời</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gian</a:t>
                      </a:r>
                      <a:endParaRPr lang="en-US"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latin typeface="Times New Roman" panose="02020603050405020304" pitchFamily="18" charset="0"/>
                          <a:cs typeface="Times New Roman" panose="02020603050405020304" pitchFamily="18" charset="0"/>
                        </a:rPr>
                        <a:t>1987</a:t>
                      </a:r>
                      <a:r>
                        <a:rPr lang="en-US" sz="2000" baseline="0" dirty="0" smtClean="0">
                          <a:latin typeface="Times New Roman" panose="02020603050405020304" pitchFamily="18" charset="0"/>
                          <a:cs typeface="Times New Roman" panose="02020603050405020304" pitchFamily="18" charset="0"/>
                        </a:rPr>
                        <a:t> - 2000</a:t>
                      </a:r>
                      <a:endParaRPr lang="en-US" sz="2000" dirty="0">
                        <a:latin typeface="Times New Roman" panose="02020603050405020304" pitchFamily="18" charset="0"/>
                        <a:cs typeface="Times New Roman" panose="02020603050405020304" pitchFamily="18" charset="0"/>
                      </a:endParaRPr>
                    </a:p>
                  </a:txBody>
                  <a:tcPr anchor="ctr"/>
                </a:tc>
                <a:tc>
                  <a:txBody>
                    <a:bodyPr/>
                    <a:lstStyle/>
                    <a:p>
                      <a:pPr algn="ctr"/>
                      <a:r>
                        <a:rPr lang="en-US" sz="2000" dirty="0" smtClean="0">
                          <a:latin typeface="Times New Roman" panose="02020603050405020304" pitchFamily="18" charset="0"/>
                          <a:cs typeface="Times New Roman" panose="02020603050405020304" pitchFamily="18" charset="0"/>
                        </a:rPr>
                        <a:t>2001 - 2002</a:t>
                      </a:r>
                      <a:endParaRPr lang="en-US" sz="2000" dirty="0">
                        <a:latin typeface="Times New Roman" panose="02020603050405020304" pitchFamily="18" charset="0"/>
                        <a:cs typeface="Times New Roman" panose="02020603050405020304" pitchFamily="18" charset="0"/>
                      </a:endParaRPr>
                    </a:p>
                  </a:txBody>
                  <a:tcPr anchor="ctr"/>
                </a:tc>
                <a:tc>
                  <a:txBody>
                    <a:bodyPr/>
                    <a:lstStyle/>
                    <a:p>
                      <a:pPr algn="ctr"/>
                      <a:r>
                        <a:rPr lang="en-US" sz="2000" dirty="0" smtClean="0">
                          <a:latin typeface="Times New Roman" panose="02020603050405020304" pitchFamily="18" charset="0"/>
                          <a:cs typeface="Times New Roman" panose="02020603050405020304" pitchFamily="18" charset="0"/>
                        </a:rPr>
                        <a:t>2003 - 2007</a:t>
                      </a:r>
                      <a:endParaRPr lang="en-US" sz="2000" dirty="0">
                        <a:latin typeface="Times New Roman" panose="02020603050405020304" pitchFamily="18" charset="0"/>
                        <a:cs typeface="Times New Roman" panose="02020603050405020304" pitchFamily="18" charset="0"/>
                      </a:endParaRPr>
                    </a:p>
                  </a:txBody>
                  <a:tcPr anchor="ctr"/>
                </a:tc>
                <a:tc>
                  <a:txBody>
                    <a:bodyPr/>
                    <a:lstStyle/>
                    <a:p>
                      <a:pPr algn="ctr"/>
                      <a:r>
                        <a:rPr lang="en-US" sz="2000" dirty="0" smtClean="0">
                          <a:latin typeface="Times New Roman" panose="02020603050405020304" pitchFamily="18" charset="0"/>
                          <a:cs typeface="Times New Roman" panose="02020603050405020304" pitchFamily="18" charset="0"/>
                        </a:rPr>
                        <a:t>2007 - nay</a:t>
                      </a:r>
                      <a:endParaRPr lang="en-US" sz="2000" dirty="0">
                        <a:latin typeface="Times New Roman" panose="02020603050405020304" pitchFamily="18" charset="0"/>
                        <a:cs typeface="Times New Roman" panose="02020603050405020304" pitchFamily="18" charset="0"/>
                      </a:endParaRPr>
                    </a:p>
                  </a:txBody>
                  <a:tcPr anchor="ctr"/>
                </a:tc>
              </a:tr>
              <a:tr h="1533336">
                <a:tc>
                  <a:txBody>
                    <a:bodyPr/>
                    <a:lstStyle/>
                    <a:p>
                      <a:r>
                        <a:rPr lang="en-US" sz="2000" dirty="0" err="1" smtClean="0">
                          <a:latin typeface="Times New Roman" panose="02020603050405020304" pitchFamily="18" charset="0"/>
                          <a:cs typeface="Times New Roman" panose="02020603050405020304" pitchFamily="18" charset="0"/>
                        </a:rPr>
                        <a:t>Chiến</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lược</a:t>
                      </a:r>
                      <a:r>
                        <a:rPr lang="en-US" sz="2000" baseline="0" dirty="0" smtClean="0">
                          <a:latin typeface="Times New Roman" panose="02020603050405020304" pitchFamily="18" charset="0"/>
                          <a:cs typeface="Times New Roman" panose="02020603050405020304" pitchFamily="18" charset="0"/>
                        </a:rPr>
                        <a:t>/</a:t>
                      </a:r>
                      <a:r>
                        <a:rPr lang="en-US" sz="2000" baseline="0" dirty="0" err="1" smtClean="0">
                          <a:latin typeface="Times New Roman" panose="02020603050405020304" pitchFamily="18" charset="0"/>
                          <a:cs typeface="Times New Roman" panose="02020603050405020304" pitchFamily="18" charset="0"/>
                        </a:rPr>
                        <a:t>kế</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hoạch</a:t>
                      </a:r>
                      <a:endParaRPr lang="en-US" sz="2000" dirty="0">
                        <a:latin typeface="Times New Roman" panose="02020603050405020304" pitchFamily="18" charset="0"/>
                        <a:cs typeface="Times New Roman" panose="02020603050405020304" pitchFamily="18" charset="0"/>
                      </a:endParaRPr>
                    </a:p>
                  </a:txBody>
                  <a:tcPr/>
                </a:tc>
                <a:tc>
                  <a:txBody>
                    <a:bodyPr/>
                    <a:lstStyle/>
                    <a:p>
                      <a:pPr marL="285750" indent="-285750" algn="just">
                        <a:buFont typeface="Arial" panose="020B0604020202020204" pitchFamily="34" charset="0"/>
                        <a:buChar char="•"/>
                      </a:pP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Xây</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dựng</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nền</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tảng</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CPĐT</a:t>
                      </a:r>
                      <a:endParaRPr lang="en-US" sz="2000" dirty="0">
                        <a:latin typeface="Times New Roman" panose="02020603050405020304" pitchFamily="18" charset="0"/>
                        <a:cs typeface="Times New Roman" panose="02020603050405020304" pitchFamily="18" charset="0"/>
                      </a:endParaRPr>
                    </a:p>
                  </a:txBody>
                  <a:tcPr/>
                </a:tc>
                <a:tc>
                  <a:txBody>
                    <a:bodyPr/>
                    <a:lstStyle/>
                    <a:p>
                      <a:pPr marL="285750" lvl="0" indent="-285750" algn="just">
                        <a:buFont typeface="Arial" panose="020B0604020202020204" pitchFamily="34" charset="0"/>
                        <a:buChar char="•"/>
                      </a:pP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11 </a:t>
                      </a: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sáng</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kiến</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CPĐT</a:t>
                      </a:r>
                    </a:p>
                    <a:p>
                      <a:pPr marL="285750" indent="-285750" algn="just">
                        <a:buFont typeface="Arial" panose="020B0604020202020204" pitchFamily="34" charset="0"/>
                        <a:buChar char="•"/>
                      </a:pP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Luật</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CPĐT (2001)</a:t>
                      </a:r>
                      <a:endParaRPr lang="en-US" sz="2000" dirty="0">
                        <a:latin typeface="Times New Roman" panose="02020603050405020304" pitchFamily="18" charset="0"/>
                        <a:cs typeface="Times New Roman" panose="02020603050405020304" pitchFamily="18" charset="0"/>
                      </a:endParaRPr>
                    </a:p>
                  </a:txBody>
                  <a:tcPr/>
                </a:tc>
                <a:tc>
                  <a:txBody>
                    <a:bodyPr/>
                    <a:lstStyle/>
                    <a:p>
                      <a:pPr marL="285750" indent="-285750" algn="just">
                        <a:buFont typeface="Arial" panose="020B0604020202020204" pitchFamily="34" charset="0"/>
                        <a:buChar char="•"/>
                      </a:pP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Kế</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hoạch</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tổng</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thể</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phát</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triển</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nâng</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cao</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CPĐT.</a:t>
                      </a:r>
                      <a:endParaRPr lang="en-US" sz="2000" dirty="0">
                        <a:latin typeface="Times New Roman" panose="02020603050405020304" pitchFamily="18" charset="0"/>
                        <a:cs typeface="Times New Roman" panose="02020603050405020304" pitchFamily="18" charset="0"/>
                      </a:endParaRPr>
                    </a:p>
                  </a:txBody>
                  <a:tcPr/>
                </a:tc>
                <a:tc>
                  <a:txBody>
                    <a:bodyPr/>
                    <a:lstStyle/>
                    <a:p>
                      <a:pPr marL="285750" indent="-285750" algn="just">
                        <a:buFont typeface="Arial" panose="020B0604020202020204" pitchFamily="34" charset="0"/>
                        <a:buChar char="•"/>
                      </a:pP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Kế</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hoạch</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cho</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CPĐT </a:t>
                      </a: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thế</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hệ</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tiếp</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theo.</a:t>
                      </a:r>
                      <a:endParaRPr lang="en-US" sz="2000" dirty="0">
                        <a:latin typeface="Times New Roman" panose="02020603050405020304" pitchFamily="18" charset="0"/>
                        <a:cs typeface="Times New Roman" panose="02020603050405020304" pitchFamily="18" charset="0"/>
                      </a:endParaRPr>
                    </a:p>
                  </a:txBody>
                  <a:tcPr/>
                </a:tc>
              </a:tr>
              <a:tr h="2836755">
                <a:tc>
                  <a:txBody>
                    <a:bodyPr/>
                    <a:lstStyle/>
                    <a:p>
                      <a:r>
                        <a:rPr lang="en-US" sz="2000" dirty="0" err="1" smtClean="0">
                          <a:latin typeface="Times New Roman" panose="02020603050405020304" pitchFamily="18" charset="0"/>
                          <a:cs typeface="Times New Roman" panose="02020603050405020304" pitchFamily="18" charset="0"/>
                        </a:rPr>
                        <a:t>Mục</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tiêu</a:t>
                      </a:r>
                      <a:endParaRPr lang="en-US" sz="2000" dirty="0">
                        <a:latin typeface="Times New Roman" panose="02020603050405020304" pitchFamily="18" charset="0"/>
                        <a:cs typeface="Times New Roman" panose="02020603050405020304" pitchFamily="18" charset="0"/>
                      </a:endParaRPr>
                    </a:p>
                  </a:txBody>
                  <a:tcPr/>
                </a:tc>
                <a:tc>
                  <a:txBody>
                    <a:bodyPr/>
                    <a:lstStyle/>
                    <a:p>
                      <a:pPr marL="285750" lvl="0" indent="-285750" algn="just">
                        <a:buFont typeface="Arial" panose="020B0604020202020204" pitchFamily="34" charset="0"/>
                        <a:buChar char="•"/>
                      </a:pP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Xây</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dựng</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hạ</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tầng</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thông</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tin </a:t>
                      </a: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Hàn</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Quốc</a:t>
                      </a:r>
                      <a:endParaRPr lang="en-US" sz="2000" kern="1200" dirty="0" smtClean="0">
                        <a:solidFill>
                          <a:schemeClr val="dk1"/>
                        </a:solidFill>
                        <a:effectLst/>
                        <a:latin typeface="Times New Roman" panose="02020603050405020304" pitchFamily="18" charset="0"/>
                        <a:ea typeface="+mn-ea"/>
                        <a:cs typeface="Times New Roman" panose="02020603050405020304" pitchFamily="18" charset="0"/>
                      </a:endParaRPr>
                    </a:p>
                    <a:p>
                      <a:pPr marL="285750" indent="-285750" algn="just">
                        <a:buFont typeface="Arial" panose="020B0604020202020204" pitchFamily="34" charset="0"/>
                        <a:buChar char="•"/>
                      </a:pP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Cơ</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sở</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dữ</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liệu</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dân</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cư</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BĐS, </a:t>
                      </a: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phương</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tiện</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giao</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thông</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a:tc>
                <a:tc>
                  <a:txBody>
                    <a:bodyPr/>
                    <a:lstStyle/>
                    <a:p>
                      <a:pPr marL="285750" lvl="0" indent="-285750" algn="just">
                        <a:buFont typeface="Arial" panose="020B0604020202020204" pitchFamily="34" charset="0"/>
                        <a:buChar char="•"/>
                      </a:pP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Dịch</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vụ</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truy</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cập</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1 </a:t>
                      </a: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cửa</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trực</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tuyến</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a:t>
                      </a:r>
                    </a:p>
                    <a:p>
                      <a:pPr marL="285750" lvl="0" indent="-285750" algn="just">
                        <a:buFont typeface="Arial" panose="020B0604020202020204" pitchFamily="34" charset="0"/>
                        <a:buChar char="•"/>
                      </a:pP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Mua</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sắm</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điện</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tử</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a:t>
                      </a:r>
                    </a:p>
                    <a:p>
                      <a:pPr marL="285750" indent="-285750" algn="just">
                        <a:buFont typeface="Arial" panose="020B0604020202020204" pitchFamily="34" charset="0"/>
                        <a:buChar char="•"/>
                      </a:pP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Hệ</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thống</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thông</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tin </a:t>
                      </a: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tài</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chính</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quốc</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gia</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a:tc>
                <a:tc>
                  <a:txBody>
                    <a:bodyPr/>
                    <a:lstStyle/>
                    <a:p>
                      <a:pPr marL="285750" lvl="0" indent="-285750" algn="just">
                        <a:buFont typeface="Arial" panose="020B0604020202020204" pitchFamily="34" charset="0"/>
                        <a:buChar char="•"/>
                      </a:pP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31 </a:t>
                      </a: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dự</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án</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CPĐT.</a:t>
                      </a:r>
                    </a:p>
                    <a:p>
                      <a:pPr marL="285750" lvl="0" indent="-285750" algn="just">
                        <a:buFont typeface="Arial" panose="020B0604020202020204" pitchFamily="34" charset="0"/>
                        <a:buChar char="•"/>
                      </a:pP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Cải</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thiện</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G2B, G2C</a:t>
                      </a:r>
                    </a:p>
                    <a:p>
                      <a:pPr marL="285750" lvl="0" indent="-285750" algn="just">
                        <a:buFont typeface="Arial" panose="020B0604020202020204" pitchFamily="34" charset="0"/>
                        <a:buChar char="•"/>
                      </a:pP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Tăng</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cường</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kết</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nối</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cơ</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quan</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NN.</a:t>
                      </a:r>
                    </a:p>
                    <a:p>
                      <a:pPr marL="285750" indent="-285750" algn="just">
                        <a:buFont typeface="Arial" panose="020B0604020202020204" pitchFamily="34" charset="0"/>
                        <a:buChar char="•"/>
                      </a:pP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Quản</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lý</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thông</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tin</a:t>
                      </a:r>
                      <a:endParaRPr lang="en-US" sz="2000" dirty="0">
                        <a:latin typeface="Times New Roman" panose="02020603050405020304" pitchFamily="18" charset="0"/>
                        <a:cs typeface="Times New Roman" panose="02020603050405020304" pitchFamily="18" charset="0"/>
                      </a:endParaRPr>
                    </a:p>
                  </a:txBody>
                  <a:tcPr/>
                </a:tc>
                <a:tc>
                  <a:txBody>
                    <a:bodyPr/>
                    <a:lstStyle/>
                    <a:p>
                      <a:pPr marL="285750" lvl="0" indent="-285750" algn="just">
                        <a:buFont typeface="Arial" panose="020B0604020202020204" pitchFamily="34" charset="0"/>
                        <a:buChar char="•"/>
                      </a:pP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DV </a:t>
                      </a: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dựa</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trên</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nhu</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cầu</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người</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dân</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a:t>
                      </a:r>
                    </a:p>
                    <a:p>
                      <a:pPr marL="285750" lvl="0" indent="-285750" algn="just">
                        <a:buFont typeface="Arial" panose="020B0604020202020204" pitchFamily="34" charset="0"/>
                        <a:buChar char="•"/>
                      </a:pP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Hành</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chính</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thông</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minh.</a:t>
                      </a:r>
                    </a:p>
                    <a:p>
                      <a:pPr marL="285750" indent="-285750" algn="just">
                        <a:buFont typeface="Arial" panose="020B0604020202020204" pitchFamily="34" charset="0"/>
                        <a:buChar char="•"/>
                      </a:pP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Nâng</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cấp</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hạ</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tầng</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a:tc>
              </a:tr>
            </a:tbl>
          </a:graphicData>
        </a:graphic>
      </p:graphicFrame>
      <p:sp>
        <p:nvSpPr>
          <p:cNvPr id="3" name="Rectangle 2"/>
          <p:cNvSpPr/>
          <p:nvPr/>
        </p:nvSpPr>
        <p:spPr>
          <a:xfrm>
            <a:off x="563300" y="126158"/>
            <a:ext cx="7582199" cy="132343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Lộ</a:t>
            </a: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4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trình</a:t>
            </a: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4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phát</a:t>
            </a: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4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triển</a:t>
            </a: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4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chính</a:t>
            </a: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4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phủ</a:t>
            </a: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4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điện</a:t>
            </a: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4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tử</a:t>
            </a: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4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Hàn</a:t>
            </a: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4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Quốc</a:t>
            </a:r>
            <a:endParaRPr lang="en-US"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185451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3"/>
          <p:cNvSpPr txBox="1">
            <a:spLocks noChangeArrowheads="1"/>
          </p:cNvSpPr>
          <p:nvPr/>
        </p:nvSpPr>
        <p:spPr bwMode="auto">
          <a:xfrm>
            <a:off x="3097125" y="257175"/>
            <a:ext cx="28162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algn="ctr" eaLnBrk="1" hangingPunct="1"/>
            <a:r>
              <a:rPr lang="en-US" altLang="en-US" sz="3200" b="1" dirty="0" smtClean="0">
                <a:solidFill>
                  <a:srgbClr val="7030A0"/>
                </a:solidFill>
                <a:latin typeface="Times New Roman" panose="02020603050405020304" pitchFamily="18" charset="0"/>
                <a:cs typeface="Times New Roman" panose="02020603050405020304" pitchFamily="18" charset="0"/>
              </a:rPr>
              <a:t>THÀNH TỰU</a:t>
            </a:r>
            <a:endParaRPr lang="en-US" altLang="en-US" sz="3200" b="1" dirty="0">
              <a:solidFill>
                <a:srgbClr val="7030A0"/>
              </a:solidFill>
              <a:latin typeface="Times New Roman" panose="02020603050405020304" pitchFamily="18" charset="0"/>
              <a:cs typeface="Times New Roman" panose="02020603050405020304" pitchFamily="18" charset="0"/>
            </a:endParaRPr>
          </a:p>
        </p:txBody>
      </p:sp>
      <p:grpSp>
        <p:nvGrpSpPr>
          <p:cNvPr id="9219" name="Group 2050"/>
          <p:cNvGrpSpPr>
            <a:grpSpLocks/>
          </p:cNvGrpSpPr>
          <p:nvPr/>
        </p:nvGrpSpPr>
        <p:grpSpPr bwMode="auto">
          <a:xfrm>
            <a:off x="0" y="2555875"/>
            <a:ext cx="7164288" cy="1584325"/>
            <a:chOff x="1255569" y="2509838"/>
            <a:chExt cx="5435742" cy="1710979"/>
          </a:xfrm>
        </p:grpSpPr>
        <p:sp>
          <p:nvSpPr>
            <p:cNvPr id="8" name="Rectangle 7"/>
            <p:cNvSpPr/>
            <p:nvPr/>
          </p:nvSpPr>
          <p:spPr>
            <a:xfrm>
              <a:off x="1734284" y="2509838"/>
              <a:ext cx="4957027" cy="942924"/>
            </a:xfrm>
            <a:prstGeom prst="rect">
              <a:avLst/>
            </a:prstGeom>
            <a:gradFill flip="none" rotWithShape="1">
              <a:gsLst>
                <a:gs pos="10000">
                  <a:srgbClr val="5789CB">
                    <a:shade val="30000"/>
                    <a:satMod val="115000"/>
                    <a:lumMod val="80000"/>
                  </a:srgbClr>
                </a:gs>
                <a:gs pos="50000">
                  <a:srgbClr val="5789CB">
                    <a:shade val="67500"/>
                    <a:satMod val="115000"/>
                  </a:srgbClr>
                </a:gs>
                <a:gs pos="100000">
                  <a:srgbClr val="5789CB">
                    <a:shade val="100000"/>
                    <a:satMod val="115000"/>
                  </a:srgb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Freeform 26"/>
            <p:cNvSpPr/>
            <p:nvPr/>
          </p:nvSpPr>
          <p:spPr>
            <a:xfrm rot="349079">
              <a:off x="1255569" y="2884872"/>
              <a:ext cx="2308247" cy="1335945"/>
            </a:xfrm>
            <a:custGeom>
              <a:avLst/>
              <a:gdLst>
                <a:gd name="connsiteX0" fmla="*/ 0 w 2410691"/>
                <a:gd name="connsiteY0" fmla="*/ 706582 h 1482436"/>
                <a:gd name="connsiteX1" fmla="*/ 2410691 w 2410691"/>
                <a:gd name="connsiteY1" fmla="*/ 1482436 h 1482436"/>
                <a:gd name="connsiteX2" fmla="*/ 2092037 w 2410691"/>
                <a:gd name="connsiteY2" fmla="*/ 512618 h 1482436"/>
                <a:gd name="connsiteX3" fmla="*/ 1510146 w 2410691"/>
                <a:gd name="connsiteY3" fmla="*/ 0 h 1482436"/>
                <a:gd name="connsiteX4" fmla="*/ 0 w 2410691"/>
                <a:gd name="connsiteY4" fmla="*/ 706582 h 1482436"/>
                <a:gd name="connsiteX0" fmla="*/ 0 w 2410691"/>
                <a:gd name="connsiteY0" fmla="*/ 706582 h 1482436"/>
                <a:gd name="connsiteX1" fmla="*/ 2410691 w 2410691"/>
                <a:gd name="connsiteY1" fmla="*/ 1482436 h 1482436"/>
                <a:gd name="connsiteX2" fmla="*/ 2092037 w 2410691"/>
                <a:gd name="connsiteY2" fmla="*/ 512618 h 1482436"/>
                <a:gd name="connsiteX3" fmla="*/ 1510146 w 2410691"/>
                <a:gd name="connsiteY3" fmla="*/ 0 h 1482436"/>
                <a:gd name="connsiteX4" fmla="*/ 0 w 2410691"/>
                <a:gd name="connsiteY4" fmla="*/ 706582 h 1482436"/>
                <a:gd name="connsiteX0" fmla="*/ 0 w 2410691"/>
                <a:gd name="connsiteY0" fmla="*/ 706582 h 1482436"/>
                <a:gd name="connsiteX1" fmla="*/ 2410691 w 2410691"/>
                <a:gd name="connsiteY1" fmla="*/ 1482436 h 1482436"/>
                <a:gd name="connsiteX2" fmla="*/ 2092037 w 2410691"/>
                <a:gd name="connsiteY2" fmla="*/ 512618 h 1482436"/>
                <a:gd name="connsiteX3" fmla="*/ 1510146 w 2410691"/>
                <a:gd name="connsiteY3" fmla="*/ 0 h 1482436"/>
                <a:gd name="connsiteX4" fmla="*/ 0 w 2410691"/>
                <a:gd name="connsiteY4" fmla="*/ 706582 h 1482436"/>
                <a:gd name="connsiteX0" fmla="*/ 0 w 2410691"/>
                <a:gd name="connsiteY0" fmla="*/ 706582 h 1482436"/>
                <a:gd name="connsiteX1" fmla="*/ 2410691 w 2410691"/>
                <a:gd name="connsiteY1" fmla="*/ 1482436 h 1482436"/>
                <a:gd name="connsiteX2" fmla="*/ 2092037 w 2410691"/>
                <a:gd name="connsiteY2" fmla="*/ 512618 h 1482436"/>
                <a:gd name="connsiteX3" fmla="*/ 1510146 w 2410691"/>
                <a:gd name="connsiteY3" fmla="*/ 0 h 1482436"/>
                <a:gd name="connsiteX4" fmla="*/ 0 w 2410691"/>
                <a:gd name="connsiteY4" fmla="*/ 706582 h 1482436"/>
                <a:gd name="connsiteX0" fmla="*/ 0 w 2410691"/>
                <a:gd name="connsiteY0" fmla="*/ 873270 h 1649124"/>
                <a:gd name="connsiteX1" fmla="*/ 2410691 w 2410691"/>
                <a:gd name="connsiteY1" fmla="*/ 1649124 h 1649124"/>
                <a:gd name="connsiteX2" fmla="*/ 2092037 w 2410691"/>
                <a:gd name="connsiteY2" fmla="*/ 6793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94791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94791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48133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48133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48133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48133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48133 w 2410691"/>
                <a:gd name="connsiteY3" fmla="*/ 0 h 1649124"/>
                <a:gd name="connsiteX4" fmla="*/ 0 w 2410691"/>
                <a:gd name="connsiteY4" fmla="*/ 873270 h 1649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0691" h="1649124">
                  <a:moveTo>
                    <a:pt x="0" y="873270"/>
                  </a:moveTo>
                  <a:cubicBezTo>
                    <a:pt x="910244" y="895668"/>
                    <a:pt x="1812867" y="1238106"/>
                    <a:pt x="2410691" y="1649124"/>
                  </a:cubicBezTo>
                  <a:lnTo>
                    <a:pt x="2192050" y="641206"/>
                  </a:lnTo>
                  <a:cubicBezTo>
                    <a:pt x="2107623" y="436996"/>
                    <a:pt x="1951647" y="226118"/>
                    <a:pt x="1548133" y="0"/>
                  </a:cubicBezTo>
                  <a:cubicBezTo>
                    <a:pt x="1073296" y="254397"/>
                    <a:pt x="838819" y="413663"/>
                    <a:pt x="0" y="873270"/>
                  </a:cubicBezTo>
                  <a:close/>
                </a:path>
              </a:pathLst>
            </a:custGeom>
            <a:gradFill flip="none" rotWithShape="1">
              <a:gsLst>
                <a:gs pos="0">
                  <a:schemeClr val="tx1">
                    <a:lumMod val="57000"/>
                  </a:schemeClr>
                </a:gs>
                <a:gs pos="66000">
                  <a:schemeClr val="bg1">
                    <a:shade val="67500"/>
                    <a:satMod val="115000"/>
                    <a:lumMod val="56000"/>
                    <a:lumOff val="44000"/>
                    <a:alpha val="0"/>
                  </a:schemeClr>
                </a:gs>
                <a:gs pos="100000">
                  <a:schemeClr val="bg1">
                    <a:shade val="100000"/>
                    <a:satMod val="115000"/>
                    <a:alpha val="0"/>
                    <a:lumMod val="0"/>
                    <a:lumOff val="100000"/>
                  </a:schemeClr>
                </a:gs>
              </a:gsLst>
              <a:lin ang="600000" scaled="0"/>
              <a:tileRect/>
            </a:gradFill>
            <a:ln w="3175">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grpSp>
      <p:grpSp>
        <p:nvGrpSpPr>
          <p:cNvPr id="9220" name="Group 2048"/>
          <p:cNvGrpSpPr>
            <a:grpSpLocks/>
          </p:cNvGrpSpPr>
          <p:nvPr/>
        </p:nvGrpSpPr>
        <p:grpSpPr bwMode="auto">
          <a:xfrm>
            <a:off x="630945" y="3413125"/>
            <a:ext cx="6533344" cy="1517650"/>
            <a:chOff x="2615119" y="3454400"/>
            <a:chExt cx="4076192" cy="1640652"/>
          </a:xfrm>
        </p:grpSpPr>
        <p:sp>
          <p:nvSpPr>
            <p:cNvPr id="10" name="Rectangle 9"/>
            <p:cNvSpPr/>
            <p:nvPr/>
          </p:nvSpPr>
          <p:spPr>
            <a:xfrm>
              <a:off x="3162385" y="3454400"/>
              <a:ext cx="3528926" cy="952471"/>
            </a:xfrm>
            <a:prstGeom prst="rect">
              <a:avLst/>
            </a:prstGeom>
            <a:gradFill flip="none" rotWithShape="1">
              <a:gsLst>
                <a:gs pos="10000">
                  <a:srgbClr val="2BD0D4">
                    <a:shade val="30000"/>
                    <a:satMod val="115000"/>
                    <a:lumMod val="80000"/>
                  </a:srgbClr>
                </a:gs>
                <a:gs pos="50000">
                  <a:srgbClr val="2BD0D4">
                    <a:shade val="67500"/>
                    <a:satMod val="115000"/>
                  </a:srgbClr>
                </a:gs>
                <a:gs pos="100000">
                  <a:srgbClr val="2BD0D4">
                    <a:shade val="100000"/>
                    <a:satMod val="115000"/>
                  </a:srgb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Freeform 25"/>
            <p:cNvSpPr/>
            <p:nvPr/>
          </p:nvSpPr>
          <p:spPr>
            <a:xfrm rot="349079">
              <a:off x="2615119" y="3759107"/>
              <a:ext cx="2308247" cy="1335945"/>
            </a:xfrm>
            <a:custGeom>
              <a:avLst/>
              <a:gdLst>
                <a:gd name="connsiteX0" fmla="*/ 0 w 2410691"/>
                <a:gd name="connsiteY0" fmla="*/ 706582 h 1482436"/>
                <a:gd name="connsiteX1" fmla="*/ 2410691 w 2410691"/>
                <a:gd name="connsiteY1" fmla="*/ 1482436 h 1482436"/>
                <a:gd name="connsiteX2" fmla="*/ 2092037 w 2410691"/>
                <a:gd name="connsiteY2" fmla="*/ 512618 h 1482436"/>
                <a:gd name="connsiteX3" fmla="*/ 1510146 w 2410691"/>
                <a:gd name="connsiteY3" fmla="*/ 0 h 1482436"/>
                <a:gd name="connsiteX4" fmla="*/ 0 w 2410691"/>
                <a:gd name="connsiteY4" fmla="*/ 706582 h 1482436"/>
                <a:gd name="connsiteX0" fmla="*/ 0 w 2410691"/>
                <a:gd name="connsiteY0" fmla="*/ 706582 h 1482436"/>
                <a:gd name="connsiteX1" fmla="*/ 2410691 w 2410691"/>
                <a:gd name="connsiteY1" fmla="*/ 1482436 h 1482436"/>
                <a:gd name="connsiteX2" fmla="*/ 2092037 w 2410691"/>
                <a:gd name="connsiteY2" fmla="*/ 512618 h 1482436"/>
                <a:gd name="connsiteX3" fmla="*/ 1510146 w 2410691"/>
                <a:gd name="connsiteY3" fmla="*/ 0 h 1482436"/>
                <a:gd name="connsiteX4" fmla="*/ 0 w 2410691"/>
                <a:gd name="connsiteY4" fmla="*/ 706582 h 1482436"/>
                <a:gd name="connsiteX0" fmla="*/ 0 w 2410691"/>
                <a:gd name="connsiteY0" fmla="*/ 706582 h 1482436"/>
                <a:gd name="connsiteX1" fmla="*/ 2410691 w 2410691"/>
                <a:gd name="connsiteY1" fmla="*/ 1482436 h 1482436"/>
                <a:gd name="connsiteX2" fmla="*/ 2092037 w 2410691"/>
                <a:gd name="connsiteY2" fmla="*/ 512618 h 1482436"/>
                <a:gd name="connsiteX3" fmla="*/ 1510146 w 2410691"/>
                <a:gd name="connsiteY3" fmla="*/ 0 h 1482436"/>
                <a:gd name="connsiteX4" fmla="*/ 0 w 2410691"/>
                <a:gd name="connsiteY4" fmla="*/ 706582 h 1482436"/>
                <a:gd name="connsiteX0" fmla="*/ 0 w 2410691"/>
                <a:gd name="connsiteY0" fmla="*/ 706582 h 1482436"/>
                <a:gd name="connsiteX1" fmla="*/ 2410691 w 2410691"/>
                <a:gd name="connsiteY1" fmla="*/ 1482436 h 1482436"/>
                <a:gd name="connsiteX2" fmla="*/ 2092037 w 2410691"/>
                <a:gd name="connsiteY2" fmla="*/ 512618 h 1482436"/>
                <a:gd name="connsiteX3" fmla="*/ 1510146 w 2410691"/>
                <a:gd name="connsiteY3" fmla="*/ 0 h 1482436"/>
                <a:gd name="connsiteX4" fmla="*/ 0 w 2410691"/>
                <a:gd name="connsiteY4" fmla="*/ 706582 h 1482436"/>
                <a:gd name="connsiteX0" fmla="*/ 0 w 2410691"/>
                <a:gd name="connsiteY0" fmla="*/ 873270 h 1649124"/>
                <a:gd name="connsiteX1" fmla="*/ 2410691 w 2410691"/>
                <a:gd name="connsiteY1" fmla="*/ 1649124 h 1649124"/>
                <a:gd name="connsiteX2" fmla="*/ 2092037 w 2410691"/>
                <a:gd name="connsiteY2" fmla="*/ 6793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94791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94791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48133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48133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48133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48133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48133 w 2410691"/>
                <a:gd name="connsiteY3" fmla="*/ 0 h 1649124"/>
                <a:gd name="connsiteX4" fmla="*/ 0 w 2410691"/>
                <a:gd name="connsiteY4" fmla="*/ 873270 h 1649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0691" h="1649124">
                  <a:moveTo>
                    <a:pt x="0" y="873270"/>
                  </a:moveTo>
                  <a:cubicBezTo>
                    <a:pt x="910244" y="895668"/>
                    <a:pt x="1812867" y="1238106"/>
                    <a:pt x="2410691" y="1649124"/>
                  </a:cubicBezTo>
                  <a:lnTo>
                    <a:pt x="2192050" y="641206"/>
                  </a:lnTo>
                  <a:cubicBezTo>
                    <a:pt x="2107623" y="436996"/>
                    <a:pt x="1951647" y="226118"/>
                    <a:pt x="1548133" y="0"/>
                  </a:cubicBezTo>
                  <a:cubicBezTo>
                    <a:pt x="1073296" y="254397"/>
                    <a:pt x="838819" y="413663"/>
                    <a:pt x="0" y="873270"/>
                  </a:cubicBezTo>
                  <a:close/>
                </a:path>
              </a:pathLst>
            </a:custGeom>
            <a:gradFill flip="none" rotWithShape="1">
              <a:gsLst>
                <a:gs pos="0">
                  <a:schemeClr val="tx1">
                    <a:lumMod val="57000"/>
                  </a:schemeClr>
                </a:gs>
                <a:gs pos="66000">
                  <a:schemeClr val="bg1">
                    <a:shade val="67500"/>
                    <a:satMod val="115000"/>
                    <a:lumMod val="56000"/>
                    <a:lumOff val="44000"/>
                    <a:alpha val="0"/>
                  </a:schemeClr>
                </a:gs>
                <a:gs pos="100000">
                  <a:schemeClr val="bg1">
                    <a:shade val="100000"/>
                    <a:satMod val="115000"/>
                    <a:alpha val="0"/>
                    <a:lumMod val="0"/>
                    <a:lumOff val="100000"/>
                  </a:schemeClr>
                </a:gs>
              </a:gsLst>
              <a:lin ang="600000" scaled="0"/>
              <a:tileRect/>
            </a:gradFill>
            <a:ln w="3175">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grpSp>
      <p:grpSp>
        <p:nvGrpSpPr>
          <p:cNvPr id="9221" name="Group 2047"/>
          <p:cNvGrpSpPr>
            <a:grpSpLocks/>
          </p:cNvGrpSpPr>
          <p:nvPr/>
        </p:nvGrpSpPr>
        <p:grpSpPr bwMode="auto">
          <a:xfrm>
            <a:off x="428625" y="4291013"/>
            <a:ext cx="6735663" cy="1555750"/>
            <a:chOff x="1739442" y="4403725"/>
            <a:chExt cx="4951869" cy="1680321"/>
          </a:xfrm>
        </p:grpSpPr>
        <p:sp>
          <p:nvSpPr>
            <p:cNvPr id="12" name="Rectangle 11"/>
            <p:cNvSpPr/>
            <p:nvPr/>
          </p:nvSpPr>
          <p:spPr>
            <a:xfrm>
              <a:off x="2209578" y="4403725"/>
              <a:ext cx="4481733" cy="953325"/>
            </a:xfrm>
            <a:prstGeom prst="rect">
              <a:avLst/>
            </a:prstGeom>
            <a:gradFill flip="none" rotWithShape="1">
              <a:gsLst>
                <a:gs pos="10000">
                  <a:schemeClr val="bg1">
                    <a:shade val="30000"/>
                    <a:satMod val="115000"/>
                    <a:lumMod val="80000"/>
                  </a:schemeClr>
                </a:gs>
                <a:gs pos="50000">
                  <a:schemeClr val="bg1">
                    <a:shade val="67500"/>
                    <a:satMod val="115000"/>
                  </a:schemeClr>
                </a:gs>
                <a:gs pos="100000">
                  <a:schemeClr val="bg1">
                    <a:shade val="100000"/>
                    <a:satMod val="115000"/>
                  </a:scheme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Freeform 24"/>
            <p:cNvSpPr/>
            <p:nvPr/>
          </p:nvSpPr>
          <p:spPr>
            <a:xfrm rot="349079">
              <a:off x="1739442" y="4748101"/>
              <a:ext cx="2308247" cy="1335945"/>
            </a:xfrm>
            <a:custGeom>
              <a:avLst/>
              <a:gdLst>
                <a:gd name="connsiteX0" fmla="*/ 0 w 2410691"/>
                <a:gd name="connsiteY0" fmla="*/ 706582 h 1482436"/>
                <a:gd name="connsiteX1" fmla="*/ 2410691 w 2410691"/>
                <a:gd name="connsiteY1" fmla="*/ 1482436 h 1482436"/>
                <a:gd name="connsiteX2" fmla="*/ 2092037 w 2410691"/>
                <a:gd name="connsiteY2" fmla="*/ 512618 h 1482436"/>
                <a:gd name="connsiteX3" fmla="*/ 1510146 w 2410691"/>
                <a:gd name="connsiteY3" fmla="*/ 0 h 1482436"/>
                <a:gd name="connsiteX4" fmla="*/ 0 w 2410691"/>
                <a:gd name="connsiteY4" fmla="*/ 706582 h 1482436"/>
                <a:gd name="connsiteX0" fmla="*/ 0 w 2410691"/>
                <a:gd name="connsiteY0" fmla="*/ 706582 h 1482436"/>
                <a:gd name="connsiteX1" fmla="*/ 2410691 w 2410691"/>
                <a:gd name="connsiteY1" fmla="*/ 1482436 h 1482436"/>
                <a:gd name="connsiteX2" fmla="*/ 2092037 w 2410691"/>
                <a:gd name="connsiteY2" fmla="*/ 512618 h 1482436"/>
                <a:gd name="connsiteX3" fmla="*/ 1510146 w 2410691"/>
                <a:gd name="connsiteY3" fmla="*/ 0 h 1482436"/>
                <a:gd name="connsiteX4" fmla="*/ 0 w 2410691"/>
                <a:gd name="connsiteY4" fmla="*/ 706582 h 1482436"/>
                <a:gd name="connsiteX0" fmla="*/ 0 w 2410691"/>
                <a:gd name="connsiteY0" fmla="*/ 706582 h 1482436"/>
                <a:gd name="connsiteX1" fmla="*/ 2410691 w 2410691"/>
                <a:gd name="connsiteY1" fmla="*/ 1482436 h 1482436"/>
                <a:gd name="connsiteX2" fmla="*/ 2092037 w 2410691"/>
                <a:gd name="connsiteY2" fmla="*/ 512618 h 1482436"/>
                <a:gd name="connsiteX3" fmla="*/ 1510146 w 2410691"/>
                <a:gd name="connsiteY3" fmla="*/ 0 h 1482436"/>
                <a:gd name="connsiteX4" fmla="*/ 0 w 2410691"/>
                <a:gd name="connsiteY4" fmla="*/ 706582 h 1482436"/>
                <a:gd name="connsiteX0" fmla="*/ 0 w 2410691"/>
                <a:gd name="connsiteY0" fmla="*/ 706582 h 1482436"/>
                <a:gd name="connsiteX1" fmla="*/ 2410691 w 2410691"/>
                <a:gd name="connsiteY1" fmla="*/ 1482436 h 1482436"/>
                <a:gd name="connsiteX2" fmla="*/ 2092037 w 2410691"/>
                <a:gd name="connsiteY2" fmla="*/ 512618 h 1482436"/>
                <a:gd name="connsiteX3" fmla="*/ 1510146 w 2410691"/>
                <a:gd name="connsiteY3" fmla="*/ 0 h 1482436"/>
                <a:gd name="connsiteX4" fmla="*/ 0 w 2410691"/>
                <a:gd name="connsiteY4" fmla="*/ 706582 h 1482436"/>
                <a:gd name="connsiteX0" fmla="*/ 0 w 2410691"/>
                <a:gd name="connsiteY0" fmla="*/ 873270 h 1649124"/>
                <a:gd name="connsiteX1" fmla="*/ 2410691 w 2410691"/>
                <a:gd name="connsiteY1" fmla="*/ 1649124 h 1649124"/>
                <a:gd name="connsiteX2" fmla="*/ 2092037 w 2410691"/>
                <a:gd name="connsiteY2" fmla="*/ 6793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94791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94791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48133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48133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48133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48133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48133 w 2410691"/>
                <a:gd name="connsiteY3" fmla="*/ 0 h 1649124"/>
                <a:gd name="connsiteX4" fmla="*/ 0 w 2410691"/>
                <a:gd name="connsiteY4" fmla="*/ 873270 h 1649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0691" h="1649124">
                  <a:moveTo>
                    <a:pt x="0" y="873270"/>
                  </a:moveTo>
                  <a:cubicBezTo>
                    <a:pt x="910244" y="895668"/>
                    <a:pt x="1812867" y="1238106"/>
                    <a:pt x="2410691" y="1649124"/>
                  </a:cubicBezTo>
                  <a:lnTo>
                    <a:pt x="2192050" y="641206"/>
                  </a:lnTo>
                  <a:cubicBezTo>
                    <a:pt x="2107623" y="436996"/>
                    <a:pt x="1951647" y="226118"/>
                    <a:pt x="1548133" y="0"/>
                  </a:cubicBezTo>
                  <a:cubicBezTo>
                    <a:pt x="1073296" y="254397"/>
                    <a:pt x="838819" y="413663"/>
                    <a:pt x="0" y="873270"/>
                  </a:cubicBezTo>
                  <a:close/>
                </a:path>
              </a:pathLst>
            </a:custGeom>
            <a:gradFill flip="none" rotWithShape="1">
              <a:gsLst>
                <a:gs pos="0">
                  <a:schemeClr val="tx1">
                    <a:lumMod val="57000"/>
                  </a:schemeClr>
                </a:gs>
                <a:gs pos="66000">
                  <a:schemeClr val="bg1">
                    <a:shade val="67500"/>
                    <a:satMod val="115000"/>
                    <a:alpha val="10000"/>
                    <a:lumMod val="56000"/>
                    <a:lumOff val="44000"/>
                  </a:schemeClr>
                </a:gs>
                <a:gs pos="100000">
                  <a:schemeClr val="bg1">
                    <a:shade val="100000"/>
                    <a:satMod val="115000"/>
                    <a:alpha val="0"/>
                    <a:lumMod val="0"/>
                    <a:lumOff val="100000"/>
                  </a:schemeClr>
                </a:gs>
              </a:gsLst>
              <a:lin ang="600000" scaled="0"/>
              <a:tileRect/>
            </a:gradFill>
            <a:ln w="3175">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grpSp>
      <p:grpSp>
        <p:nvGrpSpPr>
          <p:cNvPr id="9222" name="Group 28"/>
          <p:cNvGrpSpPr>
            <a:grpSpLocks/>
          </p:cNvGrpSpPr>
          <p:nvPr/>
        </p:nvGrpSpPr>
        <p:grpSpPr bwMode="auto">
          <a:xfrm>
            <a:off x="630945" y="1243013"/>
            <a:ext cx="6533344" cy="1984375"/>
            <a:chOff x="2075625" y="1090613"/>
            <a:chExt cx="4615686" cy="2144142"/>
          </a:xfrm>
        </p:grpSpPr>
        <p:sp>
          <p:nvSpPr>
            <p:cNvPr id="5" name="Rectangle 4"/>
            <p:cNvSpPr/>
            <p:nvPr/>
          </p:nvSpPr>
          <p:spPr>
            <a:xfrm>
              <a:off x="2676179" y="1562324"/>
              <a:ext cx="4015132" cy="952000"/>
            </a:xfrm>
            <a:prstGeom prst="rect">
              <a:avLst/>
            </a:prstGeom>
            <a:gradFill flip="none" rotWithShape="1">
              <a:gsLst>
                <a:gs pos="10000">
                  <a:srgbClr val="FFC456">
                    <a:shade val="30000"/>
                    <a:satMod val="115000"/>
                    <a:lumMod val="80000"/>
                  </a:srgbClr>
                </a:gs>
                <a:gs pos="50000">
                  <a:srgbClr val="FFC456">
                    <a:shade val="67500"/>
                    <a:satMod val="115000"/>
                  </a:srgbClr>
                </a:gs>
                <a:gs pos="100000">
                  <a:srgbClr val="FFC456">
                    <a:shade val="100000"/>
                    <a:satMod val="115000"/>
                  </a:srgb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Freeform 27"/>
            <p:cNvSpPr/>
            <p:nvPr/>
          </p:nvSpPr>
          <p:spPr>
            <a:xfrm rot="349079">
              <a:off x="2075625" y="1898810"/>
              <a:ext cx="2308247" cy="1335945"/>
            </a:xfrm>
            <a:custGeom>
              <a:avLst/>
              <a:gdLst>
                <a:gd name="connsiteX0" fmla="*/ 0 w 2410691"/>
                <a:gd name="connsiteY0" fmla="*/ 706582 h 1482436"/>
                <a:gd name="connsiteX1" fmla="*/ 2410691 w 2410691"/>
                <a:gd name="connsiteY1" fmla="*/ 1482436 h 1482436"/>
                <a:gd name="connsiteX2" fmla="*/ 2092037 w 2410691"/>
                <a:gd name="connsiteY2" fmla="*/ 512618 h 1482436"/>
                <a:gd name="connsiteX3" fmla="*/ 1510146 w 2410691"/>
                <a:gd name="connsiteY3" fmla="*/ 0 h 1482436"/>
                <a:gd name="connsiteX4" fmla="*/ 0 w 2410691"/>
                <a:gd name="connsiteY4" fmla="*/ 706582 h 1482436"/>
                <a:gd name="connsiteX0" fmla="*/ 0 w 2410691"/>
                <a:gd name="connsiteY0" fmla="*/ 706582 h 1482436"/>
                <a:gd name="connsiteX1" fmla="*/ 2410691 w 2410691"/>
                <a:gd name="connsiteY1" fmla="*/ 1482436 h 1482436"/>
                <a:gd name="connsiteX2" fmla="*/ 2092037 w 2410691"/>
                <a:gd name="connsiteY2" fmla="*/ 512618 h 1482436"/>
                <a:gd name="connsiteX3" fmla="*/ 1510146 w 2410691"/>
                <a:gd name="connsiteY3" fmla="*/ 0 h 1482436"/>
                <a:gd name="connsiteX4" fmla="*/ 0 w 2410691"/>
                <a:gd name="connsiteY4" fmla="*/ 706582 h 1482436"/>
                <a:gd name="connsiteX0" fmla="*/ 0 w 2410691"/>
                <a:gd name="connsiteY0" fmla="*/ 706582 h 1482436"/>
                <a:gd name="connsiteX1" fmla="*/ 2410691 w 2410691"/>
                <a:gd name="connsiteY1" fmla="*/ 1482436 h 1482436"/>
                <a:gd name="connsiteX2" fmla="*/ 2092037 w 2410691"/>
                <a:gd name="connsiteY2" fmla="*/ 512618 h 1482436"/>
                <a:gd name="connsiteX3" fmla="*/ 1510146 w 2410691"/>
                <a:gd name="connsiteY3" fmla="*/ 0 h 1482436"/>
                <a:gd name="connsiteX4" fmla="*/ 0 w 2410691"/>
                <a:gd name="connsiteY4" fmla="*/ 706582 h 1482436"/>
                <a:gd name="connsiteX0" fmla="*/ 0 w 2410691"/>
                <a:gd name="connsiteY0" fmla="*/ 706582 h 1482436"/>
                <a:gd name="connsiteX1" fmla="*/ 2410691 w 2410691"/>
                <a:gd name="connsiteY1" fmla="*/ 1482436 h 1482436"/>
                <a:gd name="connsiteX2" fmla="*/ 2092037 w 2410691"/>
                <a:gd name="connsiteY2" fmla="*/ 512618 h 1482436"/>
                <a:gd name="connsiteX3" fmla="*/ 1510146 w 2410691"/>
                <a:gd name="connsiteY3" fmla="*/ 0 h 1482436"/>
                <a:gd name="connsiteX4" fmla="*/ 0 w 2410691"/>
                <a:gd name="connsiteY4" fmla="*/ 706582 h 1482436"/>
                <a:gd name="connsiteX0" fmla="*/ 0 w 2410691"/>
                <a:gd name="connsiteY0" fmla="*/ 873270 h 1649124"/>
                <a:gd name="connsiteX1" fmla="*/ 2410691 w 2410691"/>
                <a:gd name="connsiteY1" fmla="*/ 1649124 h 1649124"/>
                <a:gd name="connsiteX2" fmla="*/ 2092037 w 2410691"/>
                <a:gd name="connsiteY2" fmla="*/ 6793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94791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94791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48133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48133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48133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48133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48133 w 2410691"/>
                <a:gd name="connsiteY3" fmla="*/ 0 h 1649124"/>
                <a:gd name="connsiteX4" fmla="*/ 0 w 2410691"/>
                <a:gd name="connsiteY4" fmla="*/ 873270 h 1649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0691" h="1649124">
                  <a:moveTo>
                    <a:pt x="0" y="873270"/>
                  </a:moveTo>
                  <a:cubicBezTo>
                    <a:pt x="910244" y="895668"/>
                    <a:pt x="1812867" y="1238106"/>
                    <a:pt x="2410691" y="1649124"/>
                  </a:cubicBezTo>
                  <a:lnTo>
                    <a:pt x="2192050" y="641206"/>
                  </a:lnTo>
                  <a:cubicBezTo>
                    <a:pt x="2107623" y="436996"/>
                    <a:pt x="1951647" y="226118"/>
                    <a:pt x="1548133" y="0"/>
                  </a:cubicBezTo>
                  <a:cubicBezTo>
                    <a:pt x="1073296" y="254397"/>
                    <a:pt x="838819" y="413663"/>
                    <a:pt x="0" y="873270"/>
                  </a:cubicBezTo>
                  <a:close/>
                </a:path>
              </a:pathLst>
            </a:custGeom>
            <a:gradFill flip="none" rotWithShape="1">
              <a:gsLst>
                <a:gs pos="0">
                  <a:schemeClr val="tx1">
                    <a:lumMod val="57000"/>
                  </a:schemeClr>
                </a:gs>
                <a:gs pos="66000">
                  <a:schemeClr val="bg1">
                    <a:shade val="67500"/>
                    <a:satMod val="115000"/>
                    <a:lumMod val="56000"/>
                    <a:lumOff val="44000"/>
                    <a:alpha val="0"/>
                  </a:schemeClr>
                </a:gs>
                <a:gs pos="100000">
                  <a:schemeClr val="bg1">
                    <a:shade val="100000"/>
                    <a:satMod val="115000"/>
                    <a:alpha val="0"/>
                    <a:lumMod val="0"/>
                    <a:lumOff val="100000"/>
                  </a:schemeClr>
                </a:gs>
              </a:gsLst>
              <a:lin ang="600000" scaled="0"/>
              <a:tileRect/>
            </a:gradFill>
            <a:ln w="3175">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Freeform 5"/>
            <p:cNvSpPr/>
            <p:nvPr/>
          </p:nvSpPr>
          <p:spPr>
            <a:xfrm>
              <a:off x="2676179" y="1090613"/>
              <a:ext cx="887090" cy="1418564"/>
            </a:xfrm>
            <a:custGeom>
              <a:avLst/>
              <a:gdLst>
                <a:gd name="connsiteX0" fmla="*/ 0 w 1190625"/>
                <a:gd name="connsiteY0" fmla="*/ 1419225 h 1419225"/>
                <a:gd name="connsiteX1" fmla="*/ 0 w 1190625"/>
                <a:gd name="connsiteY1" fmla="*/ 471487 h 1419225"/>
                <a:gd name="connsiteX2" fmla="*/ 957262 w 1190625"/>
                <a:gd name="connsiteY2" fmla="*/ 0 h 1419225"/>
                <a:gd name="connsiteX3" fmla="*/ 1190625 w 1190625"/>
                <a:gd name="connsiteY3" fmla="*/ 347662 h 1419225"/>
                <a:gd name="connsiteX4" fmla="*/ 947737 w 1190625"/>
                <a:gd name="connsiteY4" fmla="*/ 952500 h 1419225"/>
                <a:gd name="connsiteX5" fmla="*/ 0 w 1190625"/>
                <a:gd name="connsiteY5" fmla="*/ 1419225 h 1419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0625" h="1419225">
                  <a:moveTo>
                    <a:pt x="0" y="1419225"/>
                  </a:moveTo>
                  <a:lnTo>
                    <a:pt x="0" y="471487"/>
                  </a:lnTo>
                  <a:lnTo>
                    <a:pt x="957262" y="0"/>
                  </a:lnTo>
                  <a:lnTo>
                    <a:pt x="1190625" y="347662"/>
                  </a:lnTo>
                  <a:lnTo>
                    <a:pt x="947737" y="952500"/>
                  </a:lnTo>
                  <a:lnTo>
                    <a:pt x="0" y="1419225"/>
                  </a:lnTo>
                  <a:close/>
                </a:path>
              </a:pathLst>
            </a:custGeom>
            <a:solidFill>
              <a:srgbClr val="FFC45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9" name="Freeform 8"/>
          <p:cNvSpPr/>
          <p:nvPr/>
        </p:nvSpPr>
        <p:spPr>
          <a:xfrm>
            <a:off x="627063" y="2103438"/>
            <a:ext cx="1101725" cy="1312862"/>
          </a:xfrm>
          <a:custGeom>
            <a:avLst/>
            <a:gdLst>
              <a:gd name="connsiteX0" fmla="*/ 0 w 1190625"/>
              <a:gd name="connsiteY0" fmla="*/ 1419225 h 1419225"/>
              <a:gd name="connsiteX1" fmla="*/ 0 w 1190625"/>
              <a:gd name="connsiteY1" fmla="*/ 471487 h 1419225"/>
              <a:gd name="connsiteX2" fmla="*/ 957262 w 1190625"/>
              <a:gd name="connsiteY2" fmla="*/ 0 h 1419225"/>
              <a:gd name="connsiteX3" fmla="*/ 1190625 w 1190625"/>
              <a:gd name="connsiteY3" fmla="*/ 347662 h 1419225"/>
              <a:gd name="connsiteX4" fmla="*/ 947737 w 1190625"/>
              <a:gd name="connsiteY4" fmla="*/ 952500 h 1419225"/>
              <a:gd name="connsiteX5" fmla="*/ 0 w 1190625"/>
              <a:gd name="connsiteY5" fmla="*/ 1419225 h 1419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0625" h="1419225">
                <a:moveTo>
                  <a:pt x="0" y="1419225"/>
                </a:moveTo>
                <a:lnTo>
                  <a:pt x="0" y="471487"/>
                </a:lnTo>
                <a:lnTo>
                  <a:pt x="957262" y="0"/>
                </a:lnTo>
                <a:lnTo>
                  <a:pt x="1190625" y="347662"/>
                </a:lnTo>
                <a:lnTo>
                  <a:pt x="947737" y="952500"/>
                </a:lnTo>
                <a:lnTo>
                  <a:pt x="0" y="1419225"/>
                </a:lnTo>
                <a:close/>
              </a:path>
            </a:pathLst>
          </a:custGeom>
          <a:solidFill>
            <a:srgbClr val="5789CB"/>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Freeform 10"/>
          <p:cNvSpPr/>
          <p:nvPr/>
        </p:nvSpPr>
        <p:spPr>
          <a:xfrm>
            <a:off x="1446822" y="2978150"/>
            <a:ext cx="1147153" cy="1312863"/>
          </a:xfrm>
          <a:custGeom>
            <a:avLst/>
            <a:gdLst>
              <a:gd name="connsiteX0" fmla="*/ 0 w 1190625"/>
              <a:gd name="connsiteY0" fmla="*/ 1419225 h 1419225"/>
              <a:gd name="connsiteX1" fmla="*/ 0 w 1190625"/>
              <a:gd name="connsiteY1" fmla="*/ 471487 h 1419225"/>
              <a:gd name="connsiteX2" fmla="*/ 957262 w 1190625"/>
              <a:gd name="connsiteY2" fmla="*/ 0 h 1419225"/>
              <a:gd name="connsiteX3" fmla="*/ 1190625 w 1190625"/>
              <a:gd name="connsiteY3" fmla="*/ 347662 h 1419225"/>
              <a:gd name="connsiteX4" fmla="*/ 947737 w 1190625"/>
              <a:gd name="connsiteY4" fmla="*/ 952500 h 1419225"/>
              <a:gd name="connsiteX5" fmla="*/ 0 w 1190625"/>
              <a:gd name="connsiteY5" fmla="*/ 1419225 h 1419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0625" h="1419225">
                <a:moveTo>
                  <a:pt x="0" y="1419225"/>
                </a:moveTo>
                <a:lnTo>
                  <a:pt x="0" y="471487"/>
                </a:lnTo>
                <a:lnTo>
                  <a:pt x="957262" y="0"/>
                </a:lnTo>
                <a:lnTo>
                  <a:pt x="1190625" y="347662"/>
                </a:lnTo>
                <a:lnTo>
                  <a:pt x="947737" y="952500"/>
                </a:lnTo>
                <a:lnTo>
                  <a:pt x="0" y="1419225"/>
                </a:lnTo>
                <a:close/>
              </a:path>
            </a:pathLst>
          </a:custGeom>
          <a:solidFill>
            <a:srgbClr val="2BD0D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Freeform 12"/>
          <p:cNvSpPr/>
          <p:nvPr/>
        </p:nvSpPr>
        <p:spPr>
          <a:xfrm>
            <a:off x="1068388" y="3852863"/>
            <a:ext cx="1101725" cy="1314450"/>
          </a:xfrm>
          <a:custGeom>
            <a:avLst/>
            <a:gdLst>
              <a:gd name="connsiteX0" fmla="*/ 0 w 1190625"/>
              <a:gd name="connsiteY0" fmla="*/ 1419225 h 1419225"/>
              <a:gd name="connsiteX1" fmla="*/ 0 w 1190625"/>
              <a:gd name="connsiteY1" fmla="*/ 471487 h 1419225"/>
              <a:gd name="connsiteX2" fmla="*/ 957262 w 1190625"/>
              <a:gd name="connsiteY2" fmla="*/ 0 h 1419225"/>
              <a:gd name="connsiteX3" fmla="*/ 1190625 w 1190625"/>
              <a:gd name="connsiteY3" fmla="*/ 347662 h 1419225"/>
              <a:gd name="connsiteX4" fmla="*/ 947737 w 1190625"/>
              <a:gd name="connsiteY4" fmla="*/ 952500 h 1419225"/>
              <a:gd name="connsiteX5" fmla="*/ 0 w 1190625"/>
              <a:gd name="connsiteY5" fmla="*/ 1419225 h 1419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0625" h="1419225">
                <a:moveTo>
                  <a:pt x="0" y="1419225"/>
                </a:moveTo>
                <a:lnTo>
                  <a:pt x="0" y="471487"/>
                </a:lnTo>
                <a:lnTo>
                  <a:pt x="957262" y="0"/>
                </a:lnTo>
                <a:lnTo>
                  <a:pt x="1190625" y="347662"/>
                </a:lnTo>
                <a:lnTo>
                  <a:pt x="947737" y="952500"/>
                </a:lnTo>
                <a:lnTo>
                  <a:pt x="0" y="1419225"/>
                </a:lnTo>
                <a:close/>
              </a:path>
            </a:pathLst>
          </a:custGeom>
          <a:solidFill>
            <a:srgbClr val="EEEEEE"/>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TextBox 18"/>
          <p:cNvSpPr txBox="1"/>
          <p:nvPr/>
        </p:nvSpPr>
        <p:spPr>
          <a:xfrm>
            <a:off x="1696342" y="1618023"/>
            <a:ext cx="580492" cy="481779"/>
          </a:xfrm>
          <a:prstGeom prst="rect">
            <a:avLst/>
          </a:prstGeom>
          <a:noFill/>
        </p:spPr>
        <p:txBody>
          <a:bodyPr wrap="none">
            <a:prstTxWarp prst="textPlain">
              <a:avLst/>
            </a:prstTxWarp>
            <a:spAutoFit/>
            <a:scene3d>
              <a:camera prst="perspectiveHeroicExtremeRightFacing">
                <a:rot lat="1985136" lon="19620348" rev="206230"/>
              </a:camera>
              <a:lightRig rig="threePt" dir="t"/>
            </a:scene3d>
          </a:bodyPr>
          <a:lstStyle/>
          <a:p>
            <a:pPr fontAlgn="auto">
              <a:spcBef>
                <a:spcPts val="0"/>
              </a:spcBef>
              <a:spcAft>
                <a:spcPts val="0"/>
              </a:spcAft>
              <a:defRPr/>
            </a:pPr>
            <a:r>
              <a:rPr lang="en-US" sz="3600" b="1" dirty="0">
                <a:solidFill>
                  <a:schemeClr val="bg1"/>
                </a:solidFill>
                <a:latin typeface="Verdana" pitchFamily="34" charset="0"/>
                <a:ea typeface="Verdana" pitchFamily="34" charset="0"/>
                <a:cs typeface="Verdana" pitchFamily="34" charset="0"/>
              </a:rPr>
              <a:t>01</a:t>
            </a:r>
          </a:p>
        </p:txBody>
      </p:sp>
      <p:sp>
        <p:nvSpPr>
          <p:cNvPr id="20" name="TextBox 19"/>
          <p:cNvSpPr txBox="1"/>
          <p:nvPr/>
        </p:nvSpPr>
        <p:spPr>
          <a:xfrm>
            <a:off x="791145" y="2480021"/>
            <a:ext cx="580492" cy="481779"/>
          </a:xfrm>
          <a:prstGeom prst="rect">
            <a:avLst/>
          </a:prstGeom>
          <a:noFill/>
        </p:spPr>
        <p:txBody>
          <a:bodyPr wrap="none">
            <a:prstTxWarp prst="textPlain">
              <a:avLst/>
            </a:prstTxWarp>
            <a:spAutoFit/>
            <a:scene3d>
              <a:camera prst="perspectiveHeroicExtremeRightFacing">
                <a:rot lat="1985136" lon="19620348" rev="206230"/>
              </a:camera>
              <a:lightRig rig="threePt" dir="t"/>
            </a:scene3d>
          </a:bodyPr>
          <a:lstStyle/>
          <a:p>
            <a:pPr fontAlgn="auto">
              <a:spcBef>
                <a:spcPts val="0"/>
              </a:spcBef>
              <a:spcAft>
                <a:spcPts val="0"/>
              </a:spcAft>
              <a:defRPr/>
            </a:pPr>
            <a:r>
              <a:rPr lang="en-US" sz="3600" b="1" dirty="0">
                <a:solidFill>
                  <a:schemeClr val="bg1"/>
                </a:solidFill>
                <a:latin typeface="Verdana" pitchFamily="34" charset="0"/>
                <a:ea typeface="Verdana" pitchFamily="34" charset="0"/>
                <a:cs typeface="Verdana" pitchFamily="34" charset="0"/>
              </a:rPr>
              <a:t>02</a:t>
            </a:r>
          </a:p>
        </p:txBody>
      </p:sp>
      <p:sp>
        <p:nvSpPr>
          <p:cNvPr id="21" name="TextBox 20"/>
          <p:cNvSpPr txBox="1"/>
          <p:nvPr/>
        </p:nvSpPr>
        <p:spPr>
          <a:xfrm>
            <a:off x="1540090" y="3345797"/>
            <a:ext cx="724478" cy="481779"/>
          </a:xfrm>
          <a:prstGeom prst="rect">
            <a:avLst/>
          </a:prstGeom>
          <a:noFill/>
        </p:spPr>
        <p:txBody>
          <a:bodyPr wrap="none">
            <a:prstTxWarp prst="textPlain">
              <a:avLst/>
            </a:prstTxWarp>
            <a:spAutoFit/>
            <a:scene3d>
              <a:camera prst="perspectiveHeroicExtremeRightFacing">
                <a:rot lat="1985136" lon="19620348" rev="206230"/>
              </a:camera>
              <a:lightRig rig="threePt" dir="t"/>
            </a:scene3d>
          </a:bodyPr>
          <a:lstStyle/>
          <a:p>
            <a:pPr fontAlgn="auto">
              <a:spcBef>
                <a:spcPts val="0"/>
              </a:spcBef>
              <a:spcAft>
                <a:spcPts val="0"/>
              </a:spcAft>
              <a:defRPr/>
            </a:pPr>
            <a:r>
              <a:rPr lang="en-US" sz="3600" b="1" dirty="0">
                <a:solidFill>
                  <a:schemeClr val="bg1"/>
                </a:solidFill>
                <a:latin typeface="Verdana" pitchFamily="34" charset="0"/>
                <a:ea typeface="Verdana" pitchFamily="34" charset="0"/>
                <a:cs typeface="Verdana" pitchFamily="34" charset="0"/>
              </a:rPr>
              <a:t>03</a:t>
            </a:r>
          </a:p>
        </p:txBody>
      </p:sp>
      <p:sp>
        <p:nvSpPr>
          <p:cNvPr id="22" name="TextBox 21"/>
          <p:cNvSpPr txBox="1"/>
          <p:nvPr/>
        </p:nvSpPr>
        <p:spPr>
          <a:xfrm>
            <a:off x="1249843" y="4242416"/>
            <a:ext cx="580492" cy="481779"/>
          </a:xfrm>
          <a:prstGeom prst="rect">
            <a:avLst/>
          </a:prstGeom>
          <a:noFill/>
        </p:spPr>
        <p:txBody>
          <a:bodyPr wrap="none">
            <a:prstTxWarp prst="textPlain">
              <a:avLst/>
            </a:prstTxWarp>
            <a:spAutoFit/>
            <a:scene3d>
              <a:camera prst="perspectiveHeroicExtremeRightFacing">
                <a:rot lat="1985136" lon="19620348" rev="206230"/>
              </a:camera>
              <a:lightRig rig="threePt" dir="t"/>
            </a:scene3d>
          </a:bodyPr>
          <a:lstStyle/>
          <a:p>
            <a:pPr fontAlgn="auto">
              <a:spcBef>
                <a:spcPts val="0"/>
              </a:spcBef>
              <a:spcAft>
                <a:spcPts val="0"/>
              </a:spcAft>
              <a:defRPr/>
            </a:pPr>
            <a:r>
              <a:rPr lang="en-US" sz="3600" b="1" dirty="0">
                <a:solidFill>
                  <a:schemeClr val="tx1">
                    <a:lumMod val="75000"/>
                    <a:lumOff val="25000"/>
                  </a:schemeClr>
                </a:solidFill>
                <a:latin typeface="Verdana" pitchFamily="34" charset="0"/>
                <a:ea typeface="Verdana" pitchFamily="34" charset="0"/>
                <a:cs typeface="Verdana" pitchFamily="34" charset="0"/>
              </a:rPr>
              <a:t>04</a:t>
            </a:r>
          </a:p>
        </p:txBody>
      </p:sp>
      <p:sp>
        <p:nvSpPr>
          <p:cNvPr id="9231" name="Rectangle 36"/>
          <p:cNvSpPr>
            <a:spLocks noChangeArrowheads="1"/>
          </p:cNvSpPr>
          <p:nvPr/>
        </p:nvSpPr>
        <p:spPr bwMode="auto">
          <a:xfrm>
            <a:off x="2468879" y="1679575"/>
            <a:ext cx="461822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algn="r" eaLnBrk="1" hangingPunct="1"/>
            <a:r>
              <a:rPr lang="pt-PT" sz="2000" b="1" dirty="0"/>
              <a:t>Chuẩn bị được cơ sở hạ tầng cho phát triển chính phủ điện tử bền vững </a:t>
            </a:r>
            <a:endParaRPr lang="en-US" altLang="en-US" sz="2000" b="1" dirty="0">
              <a:solidFill>
                <a:srgbClr val="7E4E00"/>
              </a:solidFill>
              <a:latin typeface="Arial" charset="0"/>
            </a:endParaRPr>
          </a:p>
        </p:txBody>
      </p:sp>
      <p:sp>
        <p:nvSpPr>
          <p:cNvPr id="9233" name="Rectangle 38"/>
          <p:cNvSpPr>
            <a:spLocks noChangeArrowheads="1"/>
          </p:cNvSpPr>
          <p:nvPr/>
        </p:nvSpPr>
        <p:spPr bwMode="auto">
          <a:xfrm>
            <a:off x="2412186" y="2606828"/>
            <a:ext cx="473826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algn="r" eaLnBrk="1" hangingPunct="1"/>
            <a:r>
              <a:rPr lang="pt-PT" sz="2000" b="1" dirty="0">
                <a:solidFill>
                  <a:schemeClr val="bg1"/>
                </a:solidFill>
              </a:rPr>
              <a:t>Cải thiện các dịch vụ chính phủ điện tử đối với người dân (G4C)</a:t>
            </a:r>
            <a:endParaRPr lang="en-US" altLang="en-US" sz="2000" b="1" dirty="0">
              <a:solidFill>
                <a:schemeClr val="bg1"/>
              </a:solidFill>
              <a:latin typeface="Arial" charset="0"/>
            </a:endParaRPr>
          </a:p>
        </p:txBody>
      </p:sp>
      <p:sp>
        <p:nvSpPr>
          <p:cNvPr id="41" name="Rectangle 40"/>
          <p:cNvSpPr/>
          <p:nvPr/>
        </p:nvSpPr>
        <p:spPr>
          <a:xfrm>
            <a:off x="2593975" y="3538538"/>
            <a:ext cx="4556478" cy="707886"/>
          </a:xfrm>
          <a:prstGeom prst="rect">
            <a:avLst/>
          </a:prstGeom>
        </p:spPr>
        <p:txBody>
          <a:bodyPr wrap="square">
            <a:spAutoFit/>
          </a:bodyPr>
          <a:lstStyle/>
          <a:p>
            <a:pPr algn="r" fontAlgn="auto">
              <a:spcBef>
                <a:spcPts val="0"/>
              </a:spcBef>
              <a:spcAft>
                <a:spcPts val="0"/>
              </a:spcAft>
              <a:defRPr/>
            </a:pPr>
            <a:r>
              <a:rPr lang="pt-PT" sz="2000" b="1" dirty="0">
                <a:latin typeface="Palatino Linotype" panose="02040502050505030304" pitchFamily="18" charset="0"/>
              </a:rPr>
              <a:t>Cải thiện các hệ thống trợ giúp doanh nghiệp </a:t>
            </a:r>
            <a:endParaRPr lang="en-US" sz="2000" b="1" dirty="0">
              <a:solidFill>
                <a:schemeClr val="tx1">
                  <a:lumMod val="85000"/>
                  <a:lumOff val="15000"/>
                </a:schemeClr>
              </a:solidFill>
              <a:latin typeface="Palatino Linotype" panose="02040502050505030304" pitchFamily="18" charset="0"/>
              <a:cs typeface="Arial" pitchFamily="34" charset="0"/>
            </a:endParaRPr>
          </a:p>
        </p:txBody>
      </p:sp>
      <p:sp>
        <p:nvSpPr>
          <p:cNvPr id="43" name="Rectangle 42"/>
          <p:cNvSpPr/>
          <p:nvPr/>
        </p:nvSpPr>
        <p:spPr>
          <a:xfrm>
            <a:off x="2468878" y="4339408"/>
            <a:ext cx="4695409" cy="707886"/>
          </a:xfrm>
          <a:prstGeom prst="rect">
            <a:avLst/>
          </a:prstGeom>
        </p:spPr>
        <p:txBody>
          <a:bodyPr wrap="square">
            <a:spAutoFit/>
          </a:bodyPr>
          <a:lstStyle/>
          <a:p>
            <a:pPr algn="r" fontAlgn="auto">
              <a:spcBef>
                <a:spcPts val="0"/>
              </a:spcBef>
              <a:spcAft>
                <a:spcPts val="0"/>
              </a:spcAft>
              <a:defRPr/>
            </a:pPr>
            <a:r>
              <a:rPr lang="pt-PT" sz="2000" b="1" dirty="0">
                <a:latin typeface="Palatino Linotype" panose="02040502050505030304" pitchFamily="18" charset="0"/>
                <a:cs typeface="Times New Roman" panose="02020603050405020304" pitchFamily="18" charset="0"/>
              </a:rPr>
              <a:t>Tăng cường hạ tầng công nghệ và thể chế cho phát triển chính phủ điện tử</a:t>
            </a:r>
            <a:endParaRPr lang="en-US" sz="2000" b="1" dirty="0">
              <a:solidFill>
                <a:schemeClr val="tx1">
                  <a:lumMod val="75000"/>
                  <a:lumOff val="25000"/>
                </a:schemeClr>
              </a:solidFill>
              <a:latin typeface="Palatino Linotype" panose="02040502050505030304" pitchFamily="18" charset="0"/>
              <a:cs typeface="Times New Roman" panose="02020603050405020304" pitchFamily="18" charset="0"/>
            </a:endParaRPr>
          </a:p>
        </p:txBody>
      </p:sp>
      <p:grpSp>
        <p:nvGrpSpPr>
          <p:cNvPr id="9238" name="Group 30"/>
          <p:cNvGrpSpPr>
            <a:grpSpLocks/>
          </p:cNvGrpSpPr>
          <p:nvPr/>
        </p:nvGrpSpPr>
        <p:grpSpPr bwMode="auto">
          <a:xfrm>
            <a:off x="1068117" y="4735513"/>
            <a:ext cx="6096172" cy="1993900"/>
            <a:chOff x="3125286" y="4883150"/>
            <a:chExt cx="3833811" cy="2155097"/>
          </a:xfrm>
        </p:grpSpPr>
        <p:sp>
          <p:nvSpPr>
            <p:cNvPr id="14" name="Rectangle 13"/>
            <p:cNvSpPr/>
            <p:nvPr/>
          </p:nvSpPr>
          <p:spPr>
            <a:xfrm>
              <a:off x="3619307" y="5349859"/>
              <a:ext cx="3339790" cy="952292"/>
            </a:xfrm>
            <a:prstGeom prst="rect">
              <a:avLst/>
            </a:prstGeom>
            <a:gradFill flip="none" rotWithShape="1">
              <a:gsLst>
                <a:gs pos="10000">
                  <a:srgbClr val="E9BD98">
                    <a:shade val="30000"/>
                    <a:satMod val="115000"/>
                    <a:lumMod val="80000"/>
                  </a:srgbClr>
                </a:gs>
                <a:gs pos="50000">
                  <a:srgbClr val="E9BD98">
                    <a:shade val="67500"/>
                    <a:satMod val="115000"/>
                  </a:srgbClr>
                </a:gs>
                <a:gs pos="100000">
                  <a:srgbClr val="E9BD98">
                    <a:shade val="100000"/>
                    <a:satMod val="115000"/>
                  </a:srgb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Freeform 23"/>
            <p:cNvSpPr/>
            <p:nvPr/>
          </p:nvSpPr>
          <p:spPr>
            <a:xfrm rot="349079">
              <a:off x="3125286" y="5702302"/>
              <a:ext cx="2308247" cy="1335945"/>
            </a:xfrm>
            <a:custGeom>
              <a:avLst/>
              <a:gdLst>
                <a:gd name="connsiteX0" fmla="*/ 0 w 2410691"/>
                <a:gd name="connsiteY0" fmla="*/ 706582 h 1482436"/>
                <a:gd name="connsiteX1" fmla="*/ 2410691 w 2410691"/>
                <a:gd name="connsiteY1" fmla="*/ 1482436 h 1482436"/>
                <a:gd name="connsiteX2" fmla="*/ 2092037 w 2410691"/>
                <a:gd name="connsiteY2" fmla="*/ 512618 h 1482436"/>
                <a:gd name="connsiteX3" fmla="*/ 1510146 w 2410691"/>
                <a:gd name="connsiteY3" fmla="*/ 0 h 1482436"/>
                <a:gd name="connsiteX4" fmla="*/ 0 w 2410691"/>
                <a:gd name="connsiteY4" fmla="*/ 706582 h 1482436"/>
                <a:gd name="connsiteX0" fmla="*/ 0 w 2410691"/>
                <a:gd name="connsiteY0" fmla="*/ 706582 h 1482436"/>
                <a:gd name="connsiteX1" fmla="*/ 2410691 w 2410691"/>
                <a:gd name="connsiteY1" fmla="*/ 1482436 h 1482436"/>
                <a:gd name="connsiteX2" fmla="*/ 2092037 w 2410691"/>
                <a:gd name="connsiteY2" fmla="*/ 512618 h 1482436"/>
                <a:gd name="connsiteX3" fmla="*/ 1510146 w 2410691"/>
                <a:gd name="connsiteY3" fmla="*/ 0 h 1482436"/>
                <a:gd name="connsiteX4" fmla="*/ 0 w 2410691"/>
                <a:gd name="connsiteY4" fmla="*/ 706582 h 1482436"/>
                <a:gd name="connsiteX0" fmla="*/ 0 w 2410691"/>
                <a:gd name="connsiteY0" fmla="*/ 706582 h 1482436"/>
                <a:gd name="connsiteX1" fmla="*/ 2410691 w 2410691"/>
                <a:gd name="connsiteY1" fmla="*/ 1482436 h 1482436"/>
                <a:gd name="connsiteX2" fmla="*/ 2092037 w 2410691"/>
                <a:gd name="connsiteY2" fmla="*/ 512618 h 1482436"/>
                <a:gd name="connsiteX3" fmla="*/ 1510146 w 2410691"/>
                <a:gd name="connsiteY3" fmla="*/ 0 h 1482436"/>
                <a:gd name="connsiteX4" fmla="*/ 0 w 2410691"/>
                <a:gd name="connsiteY4" fmla="*/ 706582 h 1482436"/>
                <a:gd name="connsiteX0" fmla="*/ 0 w 2410691"/>
                <a:gd name="connsiteY0" fmla="*/ 706582 h 1482436"/>
                <a:gd name="connsiteX1" fmla="*/ 2410691 w 2410691"/>
                <a:gd name="connsiteY1" fmla="*/ 1482436 h 1482436"/>
                <a:gd name="connsiteX2" fmla="*/ 2092037 w 2410691"/>
                <a:gd name="connsiteY2" fmla="*/ 512618 h 1482436"/>
                <a:gd name="connsiteX3" fmla="*/ 1510146 w 2410691"/>
                <a:gd name="connsiteY3" fmla="*/ 0 h 1482436"/>
                <a:gd name="connsiteX4" fmla="*/ 0 w 2410691"/>
                <a:gd name="connsiteY4" fmla="*/ 706582 h 1482436"/>
                <a:gd name="connsiteX0" fmla="*/ 0 w 2410691"/>
                <a:gd name="connsiteY0" fmla="*/ 873270 h 1649124"/>
                <a:gd name="connsiteX1" fmla="*/ 2410691 w 2410691"/>
                <a:gd name="connsiteY1" fmla="*/ 1649124 h 1649124"/>
                <a:gd name="connsiteX2" fmla="*/ 2092037 w 2410691"/>
                <a:gd name="connsiteY2" fmla="*/ 6793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94791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94791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48133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48133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48133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48133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48133 w 2410691"/>
                <a:gd name="connsiteY3" fmla="*/ 0 h 1649124"/>
                <a:gd name="connsiteX4" fmla="*/ 0 w 2410691"/>
                <a:gd name="connsiteY4" fmla="*/ 873270 h 1649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0691" h="1649124">
                  <a:moveTo>
                    <a:pt x="0" y="873270"/>
                  </a:moveTo>
                  <a:cubicBezTo>
                    <a:pt x="910244" y="895668"/>
                    <a:pt x="1812867" y="1238106"/>
                    <a:pt x="2410691" y="1649124"/>
                  </a:cubicBezTo>
                  <a:lnTo>
                    <a:pt x="2192050" y="641206"/>
                  </a:lnTo>
                  <a:cubicBezTo>
                    <a:pt x="2107623" y="436996"/>
                    <a:pt x="1951647" y="226118"/>
                    <a:pt x="1548133" y="0"/>
                  </a:cubicBezTo>
                  <a:cubicBezTo>
                    <a:pt x="1073296" y="254397"/>
                    <a:pt x="838819" y="413663"/>
                    <a:pt x="0" y="873270"/>
                  </a:cubicBezTo>
                  <a:close/>
                </a:path>
              </a:pathLst>
            </a:custGeom>
            <a:gradFill flip="none" rotWithShape="1">
              <a:gsLst>
                <a:gs pos="0">
                  <a:schemeClr val="tx1">
                    <a:lumMod val="57000"/>
                  </a:schemeClr>
                </a:gs>
                <a:gs pos="66000">
                  <a:schemeClr val="bg1">
                    <a:shade val="67500"/>
                    <a:satMod val="115000"/>
                    <a:alpha val="10000"/>
                    <a:lumMod val="56000"/>
                    <a:lumOff val="44000"/>
                  </a:schemeClr>
                </a:gs>
                <a:gs pos="100000">
                  <a:schemeClr val="bg1">
                    <a:shade val="100000"/>
                    <a:satMod val="115000"/>
                    <a:alpha val="0"/>
                    <a:lumMod val="0"/>
                    <a:lumOff val="100000"/>
                  </a:schemeClr>
                </a:gs>
              </a:gsLst>
              <a:lin ang="600000" scaled="0"/>
              <a:tileRect/>
            </a:gradFill>
            <a:ln w="3175">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6" name="Freeform 15"/>
            <p:cNvSpPr/>
            <p:nvPr/>
          </p:nvSpPr>
          <p:spPr>
            <a:xfrm>
              <a:off x="3617593" y="4883150"/>
              <a:ext cx="593189" cy="1419000"/>
            </a:xfrm>
            <a:custGeom>
              <a:avLst/>
              <a:gdLst>
                <a:gd name="connsiteX0" fmla="*/ 0 w 1190625"/>
                <a:gd name="connsiteY0" fmla="*/ 1419225 h 1419225"/>
                <a:gd name="connsiteX1" fmla="*/ 0 w 1190625"/>
                <a:gd name="connsiteY1" fmla="*/ 471487 h 1419225"/>
                <a:gd name="connsiteX2" fmla="*/ 957262 w 1190625"/>
                <a:gd name="connsiteY2" fmla="*/ 0 h 1419225"/>
                <a:gd name="connsiteX3" fmla="*/ 1190625 w 1190625"/>
                <a:gd name="connsiteY3" fmla="*/ 347662 h 1419225"/>
                <a:gd name="connsiteX4" fmla="*/ 947737 w 1190625"/>
                <a:gd name="connsiteY4" fmla="*/ 952500 h 1419225"/>
                <a:gd name="connsiteX5" fmla="*/ 0 w 1190625"/>
                <a:gd name="connsiteY5" fmla="*/ 1419225 h 1419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0625" h="1419225">
                  <a:moveTo>
                    <a:pt x="0" y="1419225"/>
                  </a:moveTo>
                  <a:lnTo>
                    <a:pt x="0" y="471487"/>
                  </a:lnTo>
                  <a:lnTo>
                    <a:pt x="957262" y="0"/>
                  </a:lnTo>
                  <a:lnTo>
                    <a:pt x="1190625" y="347662"/>
                  </a:lnTo>
                  <a:lnTo>
                    <a:pt x="947737" y="952500"/>
                  </a:lnTo>
                  <a:lnTo>
                    <a:pt x="0" y="1419225"/>
                  </a:lnTo>
                  <a:close/>
                </a:path>
              </a:pathLst>
            </a:custGeom>
            <a:solidFill>
              <a:srgbClr val="E9BD98"/>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3" name="TextBox 22"/>
          <p:cNvSpPr txBox="1"/>
          <p:nvPr/>
        </p:nvSpPr>
        <p:spPr>
          <a:xfrm>
            <a:off x="1986588" y="5112178"/>
            <a:ext cx="607387" cy="481779"/>
          </a:xfrm>
          <a:prstGeom prst="rect">
            <a:avLst/>
          </a:prstGeom>
          <a:noFill/>
        </p:spPr>
        <p:txBody>
          <a:bodyPr wrap="none">
            <a:prstTxWarp prst="textPlain">
              <a:avLst/>
            </a:prstTxWarp>
            <a:spAutoFit/>
            <a:scene3d>
              <a:camera prst="perspectiveHeroicExtremeRightFacing">
                <a:rot lat="1985136" lon="19620348" rev="206230"/>
              </a:camera>
              <a:lightRig rig="threePt" dir="t"/>
            </a:scene3d>
          </a:bodyPr>
          <a:lstStyle/>
          <a:p>
            <a:pPr fontAlgn="auto">
              <a:spcBef>
                <a:spcPts val="0"/>
              </a:spcBef>
              <a:spcAft>
                <a:spcPts val="0"/>
              </a:spcAft>
              <a:defRPr/>
            </a:pPr>
            <a:r>
              <a:rPr lang="en-US" sz="3600" b="1" dirty="0">
                <a:solidFill>
                  <a:schemeClr val="bg1"/>
                </a:solidFill>
                <a:latin typeface="Verdana" pitchFamily="34" charset="0"/>
                <a:ea typeface="Verdana" pitchFamily="34" charset="0"/>
                <a:cs typeface="Verdana" pitchFamily="34" charset="0"/>
              </a:rPr>
              <a:t>05</a:t>
            </a:r>
          </a:p>
        </p:txBody>
      </p:sp>
      <p:pic>
        <p:nvPicPr>
          <p:cNvPr id="9240" name="Picture 345" descr="shadow_1_m"/>
          <p:cNvPicPr>
            <a:picLocks noChangeAspect="1" noChangeArrowheads="1"/>
          </p:cNvPicPr>
          <p:nvPr/>
        </p:nvPicPr>
        <p:blipFill>
          <a:blip r:embed="rId3" cstate="print">
            <a:extLst>
              <a:ext uri="{28A0092B-C50C-407E-A947-70E740481C1C}">
                <a14:useLocalDpi xmlns:a14="http://schemas.microsoft.com/office/drawing/2010/main" val="0"/>
              </a:ext>
            </a:extLst>
          </a:blip>
          <a:srcRect r="61411"/>
          <a:stretch>
            <a:fillRect/>
          </a:stretch>
        </p:blipFill>
        <p:spPr bwMode="gray">
          <a:xfrm>
            <a:off x="6948264" y="446088"/>
            <a:ext cx="216024" cy="701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42" name="Rectangle 44"/>
          <p:cNvSpPr>
            <a:spLocks noChangeArrowheads="1"/>
          </p:cNvSpPr>
          <p:nvPr/>
        </p:nvSpPr>
        <p:spPr bwMode="auto">
          <a:xfrm>
            <a:off x="2714235" y="5242039"/>
            <a:ext cx="445005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algn="r" eaLnBrk="1" hangingPunct="1"/>
            <a:r>
              <a:rPr lang="pt-PT" sz="2000" b="1" dirty="0"/>
              <a:t>Hiện thực hóa chính phủ điện tử hàng đầu thế giới</a:t>
            </a:r>
            <a:endParaRPr lang="en-US" altLang="en-US" sz="2000" b="1" dirty="0">
              <a:solidFill>
                <a:srgbClr val="242424"/>
              </a:solidFill>
              <a:latin typeface="Arial" charset="0"/>
            </a:endParaRPr>
          </a:p>
        </p:txBody>
      </p:sp>
      <p:sp>
        <p:nvSpPr>
          <p:cNvPr id="9244" name="Rectangle 48"/>
          <p:cNvSpPr>
            <a:spLocks noChangeArrowheads="1"/>
          </p:cNvSpPr>
          <p:nvPr/>
        </p:nvSpPr>
        <p:spPr bwMode="auto">
          <a:xfrm>
            <a:off x="7164289" y="2381695"/>
            <a:ext cx="1979711"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algn="ctr" eaLnBrk="1" hangingPunct="1"/>
            <a:r>
              <a:rPr lang="pt-PT" sz="2400" dirty="0"/>
              <a:t>CPĐT Hàn Quốc </a:t>
            </a:r>
            <a:r>
              <a:rPr lang="vi-VN" sz="2400" dirty="0"/>
              <a:t>xác định tầm </a:t>
            </a:r>
            <a:r>
              <a:rPr lang="vi-VN" sz="2400" dirty="0" smtClean="0"/>
              <a:t>nhìn</a:t>
            </a:r>
            <a:r>
              <a:rPr lang="en-US" sz="2400" dirty="0" smtClean="0"/>
              <a:t> </a:t>
            </a:r>
            <a:r>
              <a:rPr lang="vi-VN" sz="2400" b="1" i="1" dirty="0" smtClean="0"/>
              <a:t>“</a:t>
            </a:r>
            <a:r>
              <a:rPr lang="vi-VN" sz="2400" b="1" i="1" dirty="0"/>
              <a:t>Chính phủ số của người dân tốt nhất thế giới”</a:t>
            </a:r>
            <a:r>
              <a:rPr lang="vi-VN" sz="1600" dirty="0"/>
              <a:t> </a:t>
            </a:r>
            <a:endParaRPr lang="en-US" altLang="en-US" sz="1600" dirty="0">
              <a:solidFill>
                <a:srgbClr val="262626"/>
              </a:solidFill>
              <a:latin typeface="Arial" charset="0"/>
            </a:endParaRPr>
          </a:p>
        </p:txBody>
      </p:sp>
    </p:spTree>
    <p:extLst>
      <p:ext uri="{BB962C8B-B14F-4D97-AF65-F5344CB8AC3E}">
        <p14:creationId xmlns:p14="http://schemas.microsoft.com/office/powerpoint/2010/main" val="39699307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3"/>
          <p:cNvSpPr txBox="1">
            <a:spLocks noChangeArrowheads="1"/>
          </p:cNvSpPr>
          <p:nvPr/>
        </p:nvSpPr>
        <p:spPr bwMode="auto">
          <a:xfrm>
            <a:off x="3097125" y="257175"/>
            <a:ext cx="28162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algn="ctr" eaLnBrk="1" hangingPunct="1"/>
            <a:r>
              <a:rPr lang="en-US" altLang="en-US" sz="3200" b="1" dirty="0" smtClean="0">
                <a:solidFill>
                  <a:srgbClr val="7030A0"/>
                </a:solidFill>
                <a:latin typeface="Times New Roman" panose="02020603050405020304" pitchFamily="18" charset="0"/>
                <a:cs typeface="Times New Roman" panose="02020603050405020304" pitchFamily="18" charset="0"/>
              </a:rPr>
              <a:t>THÀNH TỰU</a:t>
            </a:r>
            <a:endParaRPr lang="en-US" altLang="en-US" sz="3200" b="1" dirty="0">
              <a:solidFill>
                <a:srgbClr val="7030A0"/>
              </a:solidFill>
              <a:latin typeface="Times New Roman" panose="02020603050405020304" pitchFamily="18" charset="0"/>
              <a:cs typeface="Times New Roman" panose="02020603050405020304" pitchFamily="18" charset="0"/>
            </a:endParaRPr>
          </a:p>
        </p:txBody>
      </p:sp>
      <p:pic>
        <p:nvPicPr>
          <p:cNvPr id="9240" name="Picture 345" descr="shadow_1_m"/>
          <p:cNvPicPr>
            <a:picLocks noChangeAspect="1" noChangeArrowheads="1"/>
          </p:cNvPicPr>
          <p:nvPr/>
        </p:nvPicPr>
        <p:blipFill>
          <a:blip r:embed="rId3" cstate="print">
            <a:extLst>
              <a:ext uri="{28A0092B-C50C-407E-A947-70E740481C1C}">
                <a14:useLocalDpi xmlns:a14="http://schemas.microsoft.com/office/drawing/2010/main" val="0"/>
              </a:ext>
            </a:extLst>
          </a:blip>
          <a:srcRect r="61411"/>
          <a:stretch>
            <a:fillRect/>
          </a:stretch>
        </p:blipFill>
        <p:spPr bwMode="gray">
          <a:xfrm>
            <a:off x="6948264" y="446088"/>
            <a:ext cx="216024" cy="701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44" name="Rectangle 48"/>
          <p:cNvSpPr>
            <a:spLocks noChangeArrowheads="1"/>
          </p:cNvSpPr>
          <p:nvPr/>
        </p:nvSpPr>
        <p:spPr bwMode="auto">
          <a:xfrm>
            <a:off x="7164289" y="2381695"/>
            <a:ext cx="1979711"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algn="ctr" eaLnBrk="1" hangingPunct="1"/>
            <a:r>
              <a:rPr lang="pt-PT" sz="2400" dirty="0"/>
              <a:t>CPĐT Hàn Quốc </a:t>
            </a:r>
            <a:r>
              <a:rPr lang="vi-VN" sz="2400" dirty="0"/>
              <a:t>xác định tầm </a:t>
            </a:r>
            <a:r>
              <a:rPr lang="vi-VN" sz="2400" dirty="0" smtClean="0"/>
              <a:t>nhìn</a:t>
            </a:r>
            <a:r>
              <a:rPr lang="en-US" sz="2400" dirty="0" smtClean="0"/>
              <a:t> </a:t>
            </a:r>
            <a:r>
              <a:rPr lang="vi-VN" sz="2400" b="1" i="1" dirty="0" smtClean="0"/>
              <a:t>“</a:t>
            </a:r>
            <a:r>
              <a:rPr lang="vi-VN" sz="2400" b="1" i="1" dirty="0"/>
              <a:t>Chính phủ số của người dân tốt nhất thế giới”</a:t>
            </a:r>
            <a:r>
              <a:rPr lang="vi-VN" sz="1600" dirty="0"/>
              <a:t> </a:t>
            </a:r>
            <a:endParaRPr lang="en-US" altLang="en-US" sz="1600" dirty="0">
              <a:solidFill>
                <a:srgbClr val="262626"/>
              </a:solidFill>
              <a:latin typeface="Arial" charset="0"/>
            </a:endParaRPr>
          </a:p>
        </p:txBody>
      </p:sp>
      <p:sp>
        <p:nvSpPr>
          <p:cNvPr id="3" name="TextBox 2"/>
          <p:cNvSpPr txBox="1"/>
          <p:nvPr/>
        </p:nvSpPr>
        <p:spPr>
          <a:xfrm>
            <a:off x="799197" y="1486183"/>
            <a:ext cx="6145705" cy="4832092"/>
          </a:xfrm>
          <a:prstGeom prst="rect">
            <a:avLst/>
          </a:prstGeom>
          <a:noFill/>
        </p:spPr>
        <p:txBody>
          <a:bodyPr wrap="square" rtlCol="0">
            <a:spAutoFit/>
          </a:bodyPr>
          <a:lstStyle/>
          <a:p>
            <a:pPr algn="just"/>
            <a:r>
              <a:rPr lang="vi-VN" sz="2800" dirty="0">
                <a:latin typeface="Times New Roman" panose="02020603050405020304" pitchFamily="18" charset="0"/>
                <a:cs typeface="Times New Roman" panose="02020603050405020304" pitchFamily="18" charset="0"/>
              </a:rPr>
              <a:t>Với kết quả này, trong hai năm liền (</a:t>
            </a:r>
            <a:r>
              <a:rPr lang="pt-PT" sz="2800" dirty="0">
                <a:latin typeface="Times New Roman" panose="02020603050405020304" pitchFamily="18" charset="0"/>
                <a:cs typeface="Times New Roman" panose="02020603050405020304" pitchFamily="18" charset="0"/>
              </a:rPr>
              <a:t>2</a:t>
            </a:r>
            <a:r>
              <a:rPr lang="vi-VN" sz="2800" dirty="0">
                <a:latin typeface="Times New Roman" panose="02020603050405020304" pitchFamily="18" charset="0"/>
                <a:cs typeface="Times New Roman" panose="02020603050405020304" pitchFamily="18" charset="0"/>
              </a:rPr>
              <a:t>011, 2012) Hàn Quốc được LHQ bình chọn là </a:t>
            </a:r>
            <a:r>
              <a:rPr lang="vi-VN" sz="2800" b="1" dirty="0">
                <a:solidFill>
                  <a:srgbClr val="FF0000"/>
                </a:solidFill>
                <a:latin typeface="Times New Roman" panose="02020603050405020304" pitchFamily="18" charset="0"/>
                <a:cs typeface="Times New Roman" panose="02020603050405020304" pitchFamily="18" charset="0"/>
              </a:rPr>
              <a:t>quốc gia xây dựng CPĐT thành công nhất trên thế giới</a:t>
            </a:r>
            <a:r>
              <a:rPr lang="vi-VN" sz="2800" dirty="0">
                <a:latin typeface="Times New Roman" panose="02020603050405020304" pitchFamily="18" charset="0"/>
                <a:cs typeface="Times New Roman" panose="02020603050405020304" pitchFamily="18" charset="0"/>
              </a:rPr>
              <a:t>.</a:t>
            </a:r>
            <a:r>
              <a:rPr lang="pt-PT" sz="2800" dirty="0">
                <a:solidFill>
                  <a:schemeClr val="tx1">
                    <a:lumMod val="95000"/>
                    <a:lumOff val="5000"/>
                  </a:schemeClr>
                </a:solidFill>
                <a:latin typeface="Times New Roman" panose="02020603050405020304" pitchFamily="18" charset="0"/>
                <a:cs typeface="Times New Roman" panose="02020603050405020304" pitchFamily="18" charset="0"/>
              </a:rPr>
              <a:t>(</a:t>
            </a:r>
            <a:r>
              <a:rPr lang="vi-VN" sz="2800" i="1" dirty="0">
                <a:solidFill>
                  <a:schemeClr val="tx1">
                    <a:lumMod val="95000"/>
                    <a:lumOff val="5000"/>
                  </a:schemeClr>
                </a:solidFill>
                <a:latin typeface="Times New Roman" panose="02020603050405020304" pitchFamily="18" charset="0"/>
                <a:cs typeface="Times New Roman" panose="02020603050405020304" pitchFamily="18" charset="0"/>
              </a:rPr>
              <a:t>Mất 02 phút cho xuất khẩu, mất ít hơn 1.5 giờ cho nhập khẩu; Có hệ thống khai báo hải quan điện tử toàn diện (100%) đầu tiên trên thế giới cho xuất/nhập khẩu;  Được chọn là mô hình thực tế tốt nhất trong diễn đàn chống tham nhũng của UN năm 2001)</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18755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13"/>
          <p:cNvGrpSpPr>
            <a:grpSpLocks/>
          </p:cNvGrpSpPr>
          <p:nvPr/>
        </p:nvGrpSpPr>
        <p:grpSpPr bwMode="auto">
          <a:xfrm>
            <a:off x="251520" y="980728"/>
            <a:ext cx="4194643" cy="1813272"/>
            <a:chOff x="1292225" y="1295400"/>
            <a:chExt cx="2822575" cy="1498600"/>
          </a:xfrm>
        </p:grpSpPr>
        <p:sp>
          <p:nvSpPr>
            <p:cNvPr id="4" name="Rectangle 3"/>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1292225" y="1295401"/>
              <a:ext cx="2822575" cy="277121"/>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3" name="Straight Connector 12"/>
            <p:cNvCxnSpPr/>
            <p:nvPr/>
          </p:nvCxnSpPr>
          <p:spPr>
            <a:xfrm>
              <a:off x="1292225" y="1633665"/>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grpSp>
        <p:nvGrpSpPr>
          <p:cNvPr id="6147" name="Group 14"/>
          <p:cNvGrpSpPr>
            <a:grpSpLocks/>
          </p:cNvGrpSpPr>
          <p:nvPr/>
        </p:nvGrpSpPr>
        <p:grpSpPr bwMode="auto">
          <a:xfrm>
            <a:off x="4660387" y="980728"/>
            <a:ext cx="4160085" cy="1813272"/>
            <a:chOff x="4873626" y="1295400"/>
            <a:chExt cx="2822574" cy="1498600"/>
          </a:xfrm>
        </p:grpSpPr>
        <p:sp>
          <p:nvSpPr>
            <p:cNvPr id="34" name="Rectangle 33"/>
            <p:cNvSpPr/>
            <p:nvPr/>
          </p:nvSpPr>
          <p:spPr>
            <a:xfrm>
              <a:off x="4873626" y="1295400"/>
              <a:ext cx="2822574"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Rectangle 34"/>
            <p:cNvSpPr/>
            <p:nvPr/>
          </p:nvSpPr>
          <p:spPr>
            <a:xfrm>
              <a:off x="4873626" y="1295400"/>
              <a:ext cx="2822574" cy="274508"/>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77" name="Straight Connector 76"/>
            <p:cNvCxnSpPr/>
            <p:nvPr/>
          </p:nvCxnSpPr>
          <p:spPr>
            <a:xfrm>
              <a:off x="4895680" y="1633665"/>
              <a:ext cx="2778423"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grpSp>
        <p:nvGrpSpPr>
          <p:cNvPr id="6148" name="Group 15"/>
          <p:cNvGrpSpPr>
            <a:grpSpLocks/>
          </p:cNvGrpSpPr>
          <p:nvPr/>
        </p:nvGrpSpPr>
        <p:grpSpPr bwMode="auto">
          <a:xfrm>
            <a:off x="251520" y="2924944"/>
            <a:ext cx="4194643" cy="1697856"/>
            <a:chOff x="1292225" y="3124200"/>
            <a:chExt cx="2822575" cy="1498600"/>
          </a:xfrm>
        </p:grpSpPr>
        <p:sp>
          <p:nvSpPr>
            <p:cNvPr id="36" name="Rectangle 35"/>
            <p:cNvSpPr/>
            <p:nvPr/>
          </p:nvSpPr>
          <p:spPr>
            <a:xfrm>
              <a:off x="1292225" y="31242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Rectangle 36"/>
            <p:cNvSpPr/>
            <p:nvPr/>
          </p:nvSpPr>
          <p:spPr>
            <a:xfrm>
              <a:off x="1292225" y="3124200"/>
              <a:ext cx="2822575" cy="344015"/>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78" name="Straight Connector 77"/>
            <p:cNvCxnSpPr/>
            <p:nvPr/>
          </p:nvCxnSpPr>
          <p:spPr>
            <a:xfrm>
              <a:off x="1292225" y="3504239"/>
              <a:ext cx="2822575" cy="0"/>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grpSp>
      <p:grpSp>
        <p:nvGrpSpPr>
          <p:cNvPr id="6149" name="Group 16"/>
          <p:cNvGrpSpPr>
            <a:grpSpLocks/>
          </p:cNvGrpSpPr>
          <p:nvPr/>
        </p:nvGrpSpPr>
        <p:grpSpPr bwMode="auto">
          <a:xfrm>
            <a:off x="4676702" y="2924944"/>
            <a:ext cx="4143768" cy="1697856"/>
            <a:chOff x="4873626" y="3124200"/>
            <a:chExt cx="2822574" cy="1498600"/>
          </a:xfrm>
        </p:grpSpPr>
        <p:sp>
          <p:nvSpPr>
            <p:cNvPr id="38" name="Rectangle 37"/>
            <p:cNvSpPr/>
            <p:nvPr/>
          </p:nvSpPr>
          <p:spPr>
            <a:xfrm>
              <a:off x="4873626" y="3124200"/>
              <a:ext cx="2822574"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Rectangle 39"/>
            <p:cNvSpPr/>
            <p:nvPr/>
          </p:nvSpPr>
          <p:spPr>
            <a:xfrm>
              <a:off x="4884653" y="3124200"/>
              <a:ext cx="2811547" cy="344015"/>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0" name="Straight Connector 79"/>
            <p:cNvCxnSpPr/>
            <p:nvPr/>
          </p:nvCxnSpPr>
          <p:spPr>
            <a:xfrm>
              <a:off x="4884653" y="3504239"/>
              <a:ext cx="2800434" cy="0"/>
            </a:xfrm>
            <a:prstGeom prst="line">
              <a:avLst/>
            </a:prstGeom>
            <a:ln w="12700">
              <a:solidFill>
                <a:schemeClr val="accent2"/>
              </a:solidFill>
              <a:prstDash val="dash"/>
            </a:ln>
          </p:spPr>
          <p:style>
            <a:lnRef idx="1">
              <a:schemeClr val="accent1"/>
            </a:lnRef>
            <a:fillRef idx="0">
              <a:schemeClr val="accent1"/>
            </a:fillRef>
            <a:effectRef idx="0">
              <a:schemeClr val="accent1"/>
            </a:effectRef>
            <a:fontRef idx="minor">
              <a:schemeClr val="tx1"/>
            </a:fontRef>
          </p:style>
        </p:cxnSp>
      </p:grpSp>
      <p:grpSp>
        <p:nvGrpSpPr>
          <p:cNvPr id="6150" name="Group 18"/>
          <p:cNvGrpSpPr>
            <a:grpSpLocks/>
          </p:cNvGrpSpPr>
          <p:nvPr/>
        </p:nvGrpSpPr>
        <p:grpSpPr bwMode="auto">
          <a:xfrm>
            <a:off x="251520" y="4725144"/>
            <a:ext cx="4268886" cy="1697881"/>
            <a:chOff x="1292225" y="4923972"/>
            <a:chExt cx="2872533" cy="1498600"/>
          </a:xfrm>
        </p:grpSpPr>
        <p:sp>
          <p:nvSpPr>
            <p:cNvPr id="41" name="Rectangle 40"/>
            <p:cNvSpPr/>
            <p:nvPr/>
          </p:nvSpPr>
          <p:spPr>
            <a:xfrm>
              <a:off x="1292225" y="4923972"/>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4" name="Rectangle 43"/>
            <p:cNvSpPr/>
            <p:nvPr/>
          </p:nvSpPr>
          <p:spPr>
            <a:xfrm>
              <a:off x="1292225" y="4923973"/>
              <a:ext cx="2822575" cy="343331"/>
            </a:xfrm>
            <a:prstGeom prst="rect">
              <a:avLst/>
            </a:pr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1" name="Straight Connector 80"/>
            <p:cNvCxnSpPr/>
            <p:nvPr/>
          </p:nvCxnSpPr>
          <p:spPr>
            <a:xfrm>
              <a:off x="1292225" y="5304972"/>
              <a:ext cx="2872533" cy="0"/>
            </a:xfrm>
            <a:prstGeom prst="line">
              <a:avLst/>
            </a:prstGeom>
            <a:ln w="12700">
              <a:solidFill>
                <a:schemeClr val="accent4"/>
              </a:solidFill>
              <a:prstDash val="dash"/>
            </a:ln>
          </p:spPr>
          <p:style>
            <a:lnRef idx="1">
              <a:schemeClr val="accent1"/>
            </a:lnRef>
            <a:fillRef idx="0">
              <a:schemeClr val="accent1"/>
            </a:fillRef>
            <a:effectRef idx="0">
              <a:schemeClr val="accent1"/>
            </a:effectRef>
            <a:fontRef idx="minor">
              <a:schemeClr val="tx1"/>
            </a:fontRef>
          </p:style>
        </p:cxnSp>
      </p:grpSp>
      <p:grpSp>
        <p:nvGrpSpPr>
          <p:cNvPr id="6151" name="Group 17"/>
          <p:cNvGrpSpPr>
            <a:grpSpLocks/>
          </p:cNvGrpSpPr>
          <p:nvPr/>
        </p:nvGrpSpPr>
        <p:grpSpPr bwMode="auto">
          <a:xfrm>
            <a:off x="4692889" y="4725144"/>
            <a:ext cx="4111203" cy="1697881"/>
            <a:chOff x="4873626" y="4923972"/>
            <a:chExt cx="2822574" cy="1498600"/>
          </a:xfrm>
        </p:grpSpPr>
        <p:sp>
          <p:nvSpPr>
            <p:cNvPr id="45" name="Rectangle 44"/>
            <p:cNvSpPr/>
            <p:nvPr/>
          </p:nvSpPr>
          <p:spPr>
            <a:xfrm>
              <a:off x="4873626" y="4923972"/>
              <a:ext cx="2822574"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 name="Rectangle 45"/>
            <p:cNvSpPr/>
            <p:nvPr/>
          </p:nvSpPr>
          <p:spPr>
            <a:xfrm>
              <a:off x="4873627" y="4923972"/>
              <a:ext cx="2822573" cy="343331"/>
            </a:xfrm>
            <a:prstGeom prst="rect">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3" name="Straight Connector 82"/>
            <p:cNvCxnSpPr/>
            <p:nvPr/>
          </p:nvCxnSpPr>
          <p:spPr>
            <a:xfrm>
              <a:off x="4873627" y="5304972"/>
              <a:ext cx="2811460" cy="0"/>
            </a:xfrm>
            <a:prstGeom prst="line">
              <a:avLst/>
            </a:prstGeom>
            <a:ln w="12700">
              <a:solidFill>
                <a:schemeClr val="accent5"/>
              </a:solidFill>
              <a:prstDash val="dash"/>
            </a:ln>
          </p:spPr>
          <p:style>
            <a:lnRef idx="1">
              <a:schemeClr val="accent1"/>
            </a:lnRef>
            <a:fillRef idx="0">
              <a:schemeClr val="accent1"/>
            </a:fillRef>
            <a:effectRef idx="0">
              <a:schemeClr val="accent1"/>
            </a:effectRef>
            <a:fontRef idx="minor">
              <a:schemeClr val="tx1"/>
            </a:fontRef>
          </p:style>
        </p:cxnSp>
      </p:grpSp>
      <p:sp>
        <p:nvSpPr>
          <p:cNvPr id="6152" name="TextBox 4"/>
          <p:cNvSpPr txBox="1">
            <a:spLocks noChangeArrowheads="1"/>
          </p:cNvSpPr>
          <p:nvPr/>
        </p:nvSpPr>
        <p:spPr bwMode="auto">
          <a:xfrm>
            <a:off x="752475" y="304800"/>
            <a:ext cx="75358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3200" b="1" dirty="0">
                <a:solidFill>
                  <a:srgbClr val="7F7F7F"/>
                </a:solidFill>
                <a:latin typeface="Arial" charset="0"/>
              </a:rPr>
              <a:t>TIÊU ĐỀ</a:t>
            </a:r>
          </a:p>
        </p:txBody>
      </p:sp>
      <p:sp>
        <p:nvSpPr>
          <p:cNvPr id="10" name="Freeform 9"/>
          <p:cNvSpPr/>
          <p:nvPr/>
        </p:nvSpPr>
        <p:spPr>
          <a:xfrm>
            <a:off x="323528" y="1962150"/>
            <a:ext cx="428947" cy="504825"/>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 name="Freeform 47"/>
          <p:cNvSpPr/>
          <p:nvPr/>
        </p:nvSpPr>
        <p:spPr>
          <a:xfrm>
            <a:off x="4692890" y="1962150"/>
            <a:ext cx="455174" cy="504825"/>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9" name="Freeform 48"/>
          <p:cNvSpPr/>
          <p:nvPr/>
        </p:nvSpPr>
        <p:spPr>
          <a:xfrm>
            <a:off x="323528" y="3776663"/>
            <a:ext cx="428947" cy="504825"/>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5" name="Freeform 54"/>
          <p:cNvSpPr/>
          <p:nvPr/>
        </p:nvSpPr>
        <p:spPr>
          <a:xfrm>
            <a:off x="4692890" y="3776663"/>
            <a:ext cx="455174" cy="504825"/>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 name="Freeform 55"/>
          <p:cNvSpPr/>
          <p:nvPr/>
        </p:nvSpPr>
        <p:spPr>
          <a:xfrm>
            <a:off x="323528" y="5518150"/>
            <a:ext cx="428947" cy="504825"/>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8" name="Freeform 57"/>
          <p:cNvSpPr/>
          <p:nvPr/>
        </p:nvSpPr>
        <p:spPr>
          <a:xfrm>
            <a:off x="4707642" y="5518149"/>
            <a:ext cx="521374" cy="504825"/>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9" name="Rectangle 58"/>
          <p:cNvSpPr/>
          <p:nvPr/>
        </p:nvSpPr>
        <p:spPr>
          <a:xfrm>
            <a:off x="681932" y="1451377"/>
            <a:ext cx="3727838" cy="1200329"/>
          </a:xfrm>
          <a:prstGeom prst="rect">
            <a:avLst/>
          </a:prstGeom>
        </p:spPr>
        <p:txBody>
          <a:bodyPr wrap="square" anchor="ctr">
            <a:spAutoFit/>
          </a:bodyPr>
          <a:lstStyle/>
          <a:p>
            <a:pPr algn="just" fontAlgn="auto">
              <a:spcBef>
                <a:spcPts val="0"/>
              </a:spcBef>
              <a:spcAft>
                <a:spcPts val="0"/>
              </a:spcAft>
              <a:defRPr/>
            </a:pPr>
            <a:r>
              <a:rPr lang="en-US" sz="2400" b="1" dirty="0" smtClean="0">
                <a:latin typeface="Times New Roman" panose="02020603050405020304" pitchFamily="18" charset="0"/>
                <a:cs typeface="Times New Roman" panose="02020603050405020304" pitchFamily="18" charset="0"/>
              </a:rPr>
              <a:t>C</a:t>
            </a:r>
            <a:r>
              <a:rPr lang="vi-VN" sz="2400" b="1" dirty="0" smtClean="0">
                <a:latin typeface="Times New Roman" panose="02020603050405020304" pitchFamily="18" charset="0"/>
                <a:cs typeface="Times New Roman" panose="02020603050405020304" pitchFamily="18" charset="0"/>
              </a:rPr>
              <a:t>huẩn </a:t>
            </a:r>
            <a:r>
              <a:rPr lang="vi-VN" sz="2400" b="1" dirty="0">
                <a:latin typeface="Times New Roman" panose="02020603050405020304" pitchFamily="18" charset="0"/>
                <a:cs typeface="Times New Roman" panose="02020603050405020304" pitchFamily="18" charset="0"/>
              </a:rPr>
              <a:t>bị cơ sở hạ tầng cho phát triển chính phủ điện </a:t>
            </a:r>
            <a:r>
              <a:rPr lang="vi-VN" sz="2400" b="1" dirty="0" smtClean="0">
                <a:latin typeface="Times New Roman" panose="02020603050405020304" pitchFamily="18" charset="0"/>
                <a:cs typeface="Times New Roman" panose="02020603050405020304" pitchFamily="18" charset="0"/>
              </a:rPr>
              <a:t>tử</a:t>
            </a:r>
            <a:endParaRPr lang="en-US" sz="2400" b="1" dirty="0">
              <a:solidFill>
                <a:schemeClr val="tx1">
                  <a:lumMod val="75000"/>
                  <a:lumOff val="25000"/>
                </a:schemeClr>
              </a:solidFill>
              <a:latin typeface="Arial" pitchFamily="34" charset="0"/>
              <a:cs typeface="Arial" pitchFamily="34" charset="0"/>
            </a:endParaRPr>
          </a:p>
        </p:txBody>
      </p:sp>
      <p:sp>
        <p:nvSpPr>
          <p:cNvPr id="60" name="Rectangle 59"/>
          <p:cNvSpPr/>
          <p:nvPr/>
        </p:nvSpPr>
        <p:spPr>
          <a:xfrm>
            <a:off x="752475" y="3521244"/>
            <a:ext cx="3657295" cy="1015663"/>
          </a:xfrm>
          <a:prstGeom prst="rect">
            <a:avLst/>
          </a:prstGeom>
        </p:spPr>
        <p:txBody>
          <a:bodyPr wrap="square" anchor="ctr">
            <a:spAutoFit/>
          </a:bodyPr>
          <a:lstStyle/>
          <a:p>
            <a:pPr algn="just"/>
            <a:r>
              <a:rPr lang="vi-VN" sz="2000" b="1" dirty="0">
                <a:latin typeface="Times New Roman" panose="02020603050405020304" pitchFamily="18" charset="0"/>
                <a:cs typeface="Times New Roman" panose="02020603050405020304" pitchFamily="18" charset="0"/>
              </a:rPr>
              <a:t>Hoàn thiện môi trường pháp lý tạo điều kiện phát triển Chính phủ điện tử;</a:t>
            </a:r>
            <a:endParaRPr lang="en-US" sz="2000" b="1" dirty="0">
              <a:latin typeface="Times New Roman" panose="02020603050405020304" pitchFamily="18" charset="0"/>
              <a:cs typeface="Times New Roman" panose="02020603050405020304" pitchFamily="18" charset="0"/>
            </a:endParaRPr>
          </a:p>
        </p:txBody>
      </p:sp>
      <p:sp>
        <p:nvSpPr>
          <p:cNvPr id="61" name="Rectangle 60"/>
          <p:cNvSpPr/>
          <p:nvPr/>
        </p:nvSpPr>
        <p:spPr>
          <a:xfrm>
            <a:off x="752475" y="5147736"/>
            <a:ext cx="3657295" cy="1323439"/>
          </a:xfrm>
          <a:prstGeom prst="rect">
            <a:avLst/>
          </a:prstGeom>
        </p:spPr>
        <p:txBody>
          <a:bodyPr wrap="square" anchor="ctr">
            <a:spAutoFit/>
          </a:bodyPr>
          <a:lstStyle/>
          <a:p>
            <a:pPr algn="just"/>
            <a:r>
              <a:rPr lang="en-US" sz="2000" b="1" dirty="0" smtClean="0">
                <a:latin typeface="Times New Roman" panose="02020603050405020304" pitchFamily="18" charset="0"/>
                <a:cs typeface="Times New Roman" panose="02020603050405020304" pitchFamily="18" charset="0"/>
              </a:rPr>
              <a:t>D</a:t>
            </a:r>
            <a:r>
              <a:rPr lang="vi-VN" sz="2000" b="1" dirty="0" smtClean="0">
                <a:latin typeface="Times New Roman" panose="02020603050405020304" pitchFamily="18" charset="0"/>
                <a:cs typeface="Times New Roman" panose="02020603050405020304" pitchFamily="18" charset="0"/>
              </a:rPr>
              <a:t>ịch </a:t>
            </a:r>
            <a:r>
              <a:rPr lang="vi-VN" sz="2000" b="1" dirty="0">
                <a:latin typeface="Times New Roman" panose="02020603050405020304" pitchFamily="18" charset="0"/>
                <a:cs typeface="Times New Roman" panose="02020603050405020304" pitchFamily="18" charset="0"/>
              </a:rPr>
              <a:t>vụ Chính phủ điện tử phải hướng đến đối tượng cuối cùng là phục vụ người dân và doanh nghiệp;</a:t>
            </a:r>
            <a:endParaRPr lang="en-US" sz="2000" b="1" dirty="0">
              <a:latin typeface="Times New Roman" panose="02020603050405020304" pitchFamily="18" charset="0"/>
              <a:cs typeface="Times New Roman" panose="02020603050405020304" pitchFamily="18" charset="0"/>
            </a:endParaRPr>
          </a:p>
        </p:txBody>
      </p:sp>
      <p:sp>
        <p:nvSpPr>
          <p:cNvPr id="65" name="Rectangle 64"/>
          <p:cNvSpPr/>
          <p:nvPr/>
        </p:nvSpPr>
        <p:spPr>
          <a:xfrm>
            <a:off x="5308540" y="1457605"/>
            <a:ext cx="3533365" cy="1015663"/>
          </a:xfrm>
          <a:prstGeom prst="rect">
            <a:avLst/>
          </a:prstGeom>
        </p:spPr>
        <p:txBody>
          <a:bodyPr wrap="square" anchor="ctr">
            <a:spAutoFit/>
          </a:bodyPr>
          <a:lstStyle/>
          <a:p>
            <a:pPr algn="just"/>
            <a:r>
              <a:rPr lang="vi-VN" sz="2000" b="1" dirty="0">
                <a:latin typeface="Times New Roman" panose="02020603050405020304" pitchFamily="18" charset="0"/>
                <a:cs typeface="Times New Roman" panose="02020603050405020304" pitchFamily="18" charset="0"/>
              </a:rPr>
              <a:t>Đơn giản hóa các thủ tục hành chính phục vụ người dân, doanh nghiệp và các tổ chức;</a:t>
            </a:r>
            <a:endParaRPr lang="en-US" sz="2000" b="1" dirty="0">
              <a:latin typeface="Times New Roman" panose="02020603050405020304" pitchFamily="18" charset="0"/>
              <a:cs typeface="Times New Roman" panose="02020603050405020304" pitchFamily="18" charset="0"/>
            </a:endParaRPr>
          </a:p>
        </p:txBody>
      </p:sp>
      <p:sp>
        <p:nvSpPr>
          <p:cNvPr id="66" name="Rectangle 65"/>
          <p:cNvSpPr/>
          <p:nvPr/>
        </p:nvSpPr>
        <p:spPr>
          <a:xfrm>
            <a:off x="5214265" y="3428910"/>
            <a:ext cx="3573641" cy="1200329"/>
          </a:xfrm>
          <a:prstGeom prst="rect">
            <a:avLst/>
          </a:prstGeom>
        </p:spPr>
        <p:txBody>
          <a:bodyPr wrap="square" anchor="ctr">
            <a:spAutoFit/>
          </a:bodyPr>
          <a:lstStyle/>
          <a:p>
            <a:pPr algn="just"/>
            <a:r>
              <a:rPr lang="en-US" b="1" dirty="0">
                <a:latin typeface="Times New Roman" panose="02020603050405020304" pitchFamily="18" charset="0"/>
                <a:cs typeface="Times New Roman" panose="02020603050405020304" pitchFamily="18" charset="0"/>
              </a:rPr>
              <a:t>C</a:t>
            </a:r>
            <a:r>
              <a:rPr lang="vi-VN" b="1" dirty="0">
                <a:latin typeface="Times New Roman" panose="02020603050405020304" pitchFamily="18" charset="0"/>
                <a:cs typeface="Times New Roman" panose="02020603050405020304" pitchFamily="18" charset="0"/>
              </a:rPr>
              <a:t>ần phải chọn lựa được các dự án chủ đạo tạo nền tảng cho Chính phủ điện tử trong mỗi giai đoạn để tập trung nguồn lực thực hiện</a:t>
            </a:r>
            <a:r>
              <a:rPr lang="vi-VN" sz="1600" dirty="0">
                <a:latin typeface="Times New Roman" panose="02020603050405020304" pitchFamily="18" charset="0"/>
                <a:cs typeface="Times New Roman" panose="02020603050405020304" pitchFamily="18" charset="0"/>
              </a:rPr>
              <a:t>;</a:t>
            </a:r>
            <a:endParaRPr lang="en-US" sz="1600" dirty="0">
              <a:latin typeface="Times New Roman" panose="02020603050405020304" pitchFamily="18" charset="0"/>
              <a:cs typeface="Times New Roman" panose="02020603050405020304" pitchFamily="18" charset="0"/>
            </a:endParaRPr>
          </a:p>
        </p:txBody>
      </p:sp>
      <p:sp>
        <p:nvSpPr>
          <p:cNvPr id="67" name="Rectangle 66"/>
          <p:cNvSpPr/>
          <p:nvPr/>
        </p:nvSpPr>
        <p:spPr>
          <a:xfrm>
            <a:off x="5308540" y="5301625"/>
            <a:ext cx="3479365" cy="1015663"/>
          </a:xfrm>
          <a:prstGeom prst="rect">
            <a:avLst/>
          </a:prstGeom>
        </p:spPr>
        <p:txBody>
          <a:bodyPr wrap="square" anchor="ctr">
            <a:spAutoFit/>
          </a:bodyPr>
          <a:lstStyle/>
          <a:p>
            <a:pPr algn="just"/>
            <a:r>
              <a:rPr lang="en-US" sz="2000" b="1" dirty="0">
                <a:latin typeface="Times New Roman" panose="02020603050405020304" pitchFamily="18" charset="0"/>
                <a:cs typeface="Times New Roman" panose="02020603050405020304" pitchFamily="18" charset="0"/>
              </a:rPr>
              <a:t>S</a:t>
            </a:r>
            <a:r>
              <a:rPr lang="vi-VN" sz="2000" b="1" dirty="0">
                <a:latin typeface="Times New Roman" panose="02020603050405020304" pitchFamily="18" charset="0"/>
                <a:cs typeface="Times New Roman" panose="02020603050405020304" pitchFamily="18" charset="0"/>
              </a:rPr>
              <a:t>ẵn sàng chia sẻ, hợp tác quốc tế để phát triển Chính phủ điện tử</a:t>
            </a:r>
            <a:r>
              <a:rPr lang="vi-VN" sz="2000" b="1" dirty="0"/>
              <a:t>.</a:t>
            </a:r>
            <a:endParaRPr lang="en-US" sz="2000" b="1" dirty="0"/>
          </a:p>
        </p:txBody>
      </p:sp>
      <p:sp>
        <p:nvSpPr>
          <p:cNvPr id="50" name="Title 1"/>
          <p:cNvSpPr>
            <a:spLocks noGrp="1"/>
          </p:cNvSpPr>
          <p:nvPr>
            <p:ph type="title"/>
          </p:nvPr>
        </p:nvSpPr>
        <p:spPr>
          <a:xfrm>
            <a:off x="538000" y="116632"/>
            <a:ext cx="8148799" cy="772368"/>
          </a:xfrm>
        </p:spPr>
        <p:style>
          <a:lnRef idx="1">
            <a:schemeClr val="accent1"/>
          </a:lnRef>
          <a:fillRef idx="2">
            <a:schemeClr val="accent1"/>
          </a:fillRef>
          <a:effectRef idx="1">
            <a:schemeClr val="accent1"/>
          </a:effectRef>
          <a:fontRef idx="minor">
            <a:schemeClr val="dk1"/>
          </a:fontRef>
        </p:style>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Bài</a:t>
            </a: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học</a:t>
            </a: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rút</a:t>
            </a: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ra</a:t>
            </a: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từ</a:t>
            </a: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CPĐT </a:t>
            </a:r>
            <a:r>
              <a:rPr lang="en-US"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Hàn</a:t>
            </a: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Quốc</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01566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9">
                                            <p:txEl>
                                              <p:pRg st="0" end="0"/>
                                            </p:txEl>
                                          </p:spTgt>
                                        </p:tgtEl>
                                        <p:attrNameLst>
                                          <p:attrName>style.visibility</p:attrName>
                                        </p:attrNameLst>
                                      </p:cBhvr>
                                      <p:to>
                                        <p:strVal val="visible"/>
                                      </p:to>
                                    </p:set>
                                    <p:animEffect transition="in" filter="circle(in)">
                                      <p:cBhvr>
                                        <p:cTn id="7" dur="2000"/>
                                        <p:tgtEl>
                                          <p:spTgt spid="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5">
                                            <p:txEl>
                                              <p:pRg st="0" end="0"/>
                                            </p:txEl>
                                          </p:spTgt>
                                        </p:tgtEl>
                                        <p:attrNameLst>
                                          <p:attrName>style.visibility</p:attrName>
                                        </p:attrNameLst>
                                      </p:cBhvr>
                                      <p:to>
                                        <p:strVal val="visible"/>
                                      </p:to>
                                    </p:set>
                                    <p:animEffect transition="in" filter="circle(in)">
                                      <p:cBhvr>
                                        <p:cTn id="12" dur="2000"/>
                                        <p:tgtEl>
                                          <p:spTgt spid="6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0">
                                            <p:txEl>
                                              <p:pRg st="0" end="0"/>
                                            </p:txEl>
                                          </p:spTgt>
                                        </p:tgtEl>
                                        <p:attrNameLst>
                                          <p:attrName>style.visibility</p:attrName>
                                        </p:attrNameLst>
                                      </p:cBhvr>
                                      <p:to>
                                        <p:strVal val="visible"/>
                                      </p:to>
                                    </p:set>
                                    <p:animEffect transition="in" filter="circle(in)">
                                      <p:cBhvr>
                                        <p:cTn id="17" dur="2000"/>
                                        <p:tgtEl>
                                          <p:spTgt spid="6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6">
                                            <p:txEl>
                                              <p:pRg st="0" end="0"/>
                                            </p:txEl>
                                          </p:spTgt>
                                        </p:tgtEl>
                                        <p:attrNameLst>
                                          <p:attrName>style.visibility</p:attrName>
                                        </p:attrNameLst>
                                      </p:cBhvr>
                                      <p:to>
                                        <p:strVal val="visible"/>
                                      </p:to>
                                    </p:set>
                                    <p:animEffect transition="in" filter="circle(in)">
                                      <p:cBhvr>
                                        <p:cTn id="22" dur="2000"/>
                                        <p:tgtEl>
                                          <p:spTgt spid="6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61">
                                            <p:txEl>
                                              <p:pRg st="0" end="0"/>
                                            </p:txEl>
                                          </p:spTgt>
                                        </p:tgtEl>
                                        <p:attrNameLst>
                                          <p:attrName>style.visibility</p:attrName>
                                        </p:attrNameLst>
                                      </p:cBhvr>
                                      <p:to>
                                        <p:strVal val="visible"/>
                                      </p:to>
                                    </p:set>
                                    <p:animEffect transition="in" filter="circle(in)">
                                      <p:cBhvr>
                                        <p:cTn id="27" dur="2000"/>
                                        <p:tgtEl>
                                          <p:spTgt spid="6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67">
                                            <p:txEl>
                                              <p:pRg st="0" end="0"/>
                                            </p:txEl>
                                          </p:spTgt>
                                        </p:tgtEl>
                                        <p:attrNameLst>
                                          <p:attrName>style.visibility</p:attrName>
                                        </p:attrNameLst>
                                      </p:cBhvr>
                                      <p:to>
                                        <p:strVal val="visible"/>
                                      </p:to>
                                    </p:set>
                                    <p:animEffect transition="in" filter="circle(in)">
                                      <p:cBhvr>
                                        <p:cTn id="32" dur="2000"/>
                                        <p:tgtEl>
                                          <p:spTgt spid="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pPr>
              <a:defRPr/>
            </a:pPr>
            <a:fld id="{0FA4F45B-0AA8-4FD7-ADE4-82CCC5C6828F}" type="slidenum">
              <a:rPr lang="en-US"/>
              <a:pPr>
                <a:defRPr/>
              </a:pPr>
              <a:t>25</a:t>
            </a:fld>
            <a:endParaRPr lang="en-US"/>
          </a:p>
        </p:txBody>
      </p:sp>
      <p:sp>
        <p:nvSpPr>
          <p:cNvPr id="136194" name="WordArt 2"/>
          <p:cNvSpPr>
            <a:spLocks noChangeArrowheads="1" noChangeShapeType="1" noTextEdit="1"/>
          </p:cNvSpPr>
          <p:nvPr/>
        </p:nvSpPr>
        <p:spPr bwMode="auto">
          <a:xfrm>
            <a:off x="1295400" y="1181100"/>
            <a:ext cx="6477000" cy="3543300"/>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Button">
              <a:avLst>
                <a:gd name="adj" fmla="val 10800000"/>
              </a:avLst>
            </a:prstTxWarp>
          </a:bodyPr>
          <a:lstStyle/>
          <a:p>
            <a:r>
              <a:rPr lang="vi-VN" sz="4400" b="1" kern="10" smtClean="0">
                <a:ln w="9525">
                  <a:solidFill>
                    <a:srgbClr val="CC0000"/>
                  </a:solidFill>
                  <a:round/>
                  <a:headEnd/>
                  <a:tailEnd/>
                </a:ln>
                <a:solidFill>
                  <a:srgbClr val="CC0000"/>
                </a:solidFill>
                <a:latin typeface="Arial"/>
                <a:cs typeface="Arial"/>
              </a:rPr>
              <a:t>Thương </a:t>
            </a:r>
            <a:r>
              <a:rPr lang="vi-VN" sz="4400" b="1" kern="10">
                <a:ln w="9525">
                  <a:solidFill>
                    <a:srgbClr val="CC0000"/>
                  </a:solidFill>
                  <a:round/>
                  <a:headEnd/>
                  <a:tailEnd/>
                </a:ln>
                <a:solidFill>
                  <a:srgbClr val="CC0000"/>
                </a:solidFill>
                <a:latin typeface="Arial"/>
                <a:cs typeface="Arial"/>
              </a:rPr>
              <a:t>Mại Điện Tử</a:t>
            </a:r>
            <a:endParaRPr lang="en-US" sz="4400" b="1" kern="10">
              <a:ln w="9525">
                <a:solidFill>
                  <a:srgbClr val="CC0000"/>
                </a:solidFill>
                <a:round/>
                <a:headEnd/>
                <a:tailEnd/>
              </a:ln>
              <a:solidFill>
                <a:srgbClr val="CC0000"/>
              </a:solidFill>
              <a:latin typeface="Arial"/>
              <a:cs typeface="Arial"/>
            </a:endParaRPr>
          </a:p>
        </p:txBody>
      </p:sp>
      <p:sp>
        <p:nvSpPr>
          <p:cNvPr id="5" name="Rectangle 4"/>
          <p:cNvSpPr/>
          <p:nvPr/>
        </p:nvSpPr>
        <p:spPr>
          <a:xfrm>
            <a:off x="1597148" y="2967335"/>
            <a:ext cx="5949707" cy="923330"/>
          </a:xfrm>
          <a:prstGeom prst="rect">
            <a:avLst/>
          </a:prstGeom>
          <a:noFill/>
        </p:spPr>
        <p:txBody>
          <a:bodyPr wrap="none" lIns="91440" tIns="45720" rIns="91440" bIns="45720">
            <a:spAutoFit/>
          </a:bodyPr>
          <a:lstStyle/>
          <a:p>
            <a:pPr algn="ctr"/>
            <a:r>
              <a:rPr lang="en-US" sz="5400" b="1" cap="all" spc="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G2c ở Việt Nam</a:t>
            </a:r>
            <a:endParaRPr lang="en-US" sz="5400"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val="3690387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5"/>
          <p:cNvSpPr>
            <a:spLocks noGrp="1"/>
          </p:cNvSpPr>
          <p:nvPr>
            <p:ph type="sldNum" sz="quarter" idx="12"/>
          </p:nvPr>
        </p:nvSpPr>
        <p:spPr/>
        <p:txBody>
          <a:bodyPr/>
          <a:lstStyle/>
          <a:p>
            <a:fld id="{97EE426E-03FB-4EA0-BD6C-47A7A3992152}" type="slidenum">
              <a:rPr lang="en-US"/>
              <a:pPr/>
              <a:t>26</a:t>
            </a:fld>
            <a:endParaRPr lang="en-US"/>
          </a:p>
        </p:txBody>
      </p:sp>
      <p:sp>
        <p:nvSpPr>
          <p:cNvPr id="31750" name="Line 6"/>
          <p:cNvSpPr>
            <a:spLocks noChangeShapeType="1"/>
          </p:cNvSpPr>
          <p:nvPr/>
        </p:nvSpPr>
        <p:spPr bwMode="auto">
          <a:xfrm>
            <a:off x="1981200" y="2286000"/>
            <a:ext cx="4953000" cy="0"/>
          </a:xfrm>
          <a:prstGeom prst="line">
            <a:avLst/>
          </a:prstGeom>
          <a:noFill/>
          <a:ln w="3810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751" name="Text Box 7"/>
          <p:cNvSpPr txBox="1">
            <a:spLocks noChangeArrowheads="1"/>
          </p:cNvSpPr>
          <p:nvPr/>
        </p:nvSpPr>
        <p:spPr bwMode="auto">
          <a:xfrm>
            <a:off x="3200400" y="1371600"/>
            <a:ext cx="3276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b="1">
                <a:solidFill>
                  <a:srgbClr val="333300"/>
                </a:solidFill>
                <a:latin typeface="Arial" pitchFamily="34" charset="0"/>
              </a:rPr>
              <a:t>Người với người</a:t>
            </a:r>
          </a:p>
          <a:p>
            <a:pPr algn="l"/>
            <a:r>
              <a:rPr lang="en-US" b="1">
                <a:solidFill>
                  <a:srgbClr val="333300"/>
                </a:solidFill>
                <a:latin typeface="Arial" pitchFamily="34" charset="0"/>
              </a:rPr>
              <a:t>(điện thoại, thư điện tử, FAX)</a:t>
            </a:r>
          </a:p>
        </p:txBody>
      </p:sp>
      <p:sp>
        <p:nvSpPr>
          <p:cNvPr id="31752" name="Line 8"/>
          <p:cNvSpPr>
            <a:spLocks noChangeShapeType="1"/>
          </p:cNvSpPr>
          <p:nvPr/>
        </p:nvSpPr>
        <p:spPr bwMode="auto">
          <a:xfrm>
            <a:off x="2667000" y="5105400"/>
            <a:ext cx="3657600" cy="0"/>
          </a:xfrm>
          <a:prstGeom prst="line">
            <a:avLst/>
          </a:prstGeom>
          <a:noFill/>
          <a:ln w="3810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753" name="Text Box 9"/>
          <p:cNvSpPr txBox="1">
            <a:spLocks noChangeArrowheads="1"/>
          </p:cNvSpPr>
          <p:nvPr/>
        </p:nvSpPr>
        <p:spPr bwMode="auto">
          <a:xfrm>
            <a:off x="2819400" y="5181600"/>
            <a:ext cx="3581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b="1">
                <a:solidFill>
                  <a:srgbClr val="333300"/>
                </a:solidFill>
                <a:latin typeface="Arial" pitchFamily="34" charset="0"/>
              </a:rPr>
              <a:t>Máy tính điện tử với máy tính điện tử</a:t>
            </a:r>
          </a:p>
          <a:p>
            <a:pPr algn="l"/>
            <a:r>
              <a:rPr lang="en-US" b="1">
                <a:solidFill>
                  <a:srgbClr val="333300"/>
                </a:solidFill>
                <a:latin typeface="Arial" pitchFamily="34" charset="0"/>
              </a:rPr>
              <a:t>(EDI, thẻ </a:t>
            </a:r>
            <a:r>
              <a:rPr lang="en-US" b="1" smtClean="0">
                <a:solidFill>
                  <a:srgbClr val="333300"/>
                </a:solidFill>
                <a:latin typeface="Arial" pitchFamily="34" charset="0"/>
              </a:rPr>
              <a:t>thông </a:t>
            </a:r>
            <a:r>
              <a:rPr lang="en-US" b="1">
                <a:solidFill>
                  <a:srgbClr val="333300"/>
                </a:solidFill>
                <a:latin typeface="Arial" pitchFamily="34" charset="0"/>
              </a:rPr>
              <a:t>minh, mã vạch)</a:t>
            </a:r>
          </a:p>
        </p:txBody>
      </p:sp>
      <p:sp>
        <p:nvSpPr>
          <p:cNvPr id="31754" name="Line 10"/>
          <p:cNvSpPr>
            <a:spLocks noChangeShapeType="1"/>
          </p:cNvSpPr>
          <p:nvPr/>
        </p:nvSpPr>
        <p:spPr bwMode="auto">
          <a:xfrm flipV="1">
            <a:off x="2667000" y="2438400"/>
            <a:ext cx="4343400" cy="2514600"/>
          </a:xfrm>
          <a:prstGeom prst="line">
            <a:avLst/>
          </a:prstGeom>
          <a:noFill/>
          <a:ln w="3810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755" name="Line 11"/>
          <p:cNvSpPr>
            <a:spLocks noChangeShapeType="1"/>
          </p:cNvSpPr>
          <p:nvPr/>
        </p:nvSpPr>
        <p:spPr bwMode="auto">
          <a:xfrm flipH="1" flipV="1">
            <a:off x="2209800" y="2438400"/>
            <a:ext cx="4343400" cy="2590800"/>
          </a:xfrm>
          <a:prstGeom prst="line">
            <a:avLst/>
          </a:prstGeom>
          <a:noFill/>
          <a:ln w="3810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756" name="Text Box 12"/>
          <p:cNvSpPr txBox="1">
            <a:spLocks noChangeArrowheads="1"/>
          </p:cNvSpPr>
          <p:nvPr/>
        </p:nvSpPr>
        <p:spPr bwMode="auto">
          <a:xfrm>
            <a:off x="533400" y="3124200"/>
            <a:ext cx="1600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b="1">
                <a:solidFill>
                  <a:srgbClr val="333300"/>
                </a:solidFill>
                <a:latin typeface="Arial" pitchFamily="34" charset="0"/>
              </a:rPr>
              <a:t>Máy tính điện tử với người</a:t>
            </a:r>
          </a:p>
          <a:p>
            <a:pPr algn="l"/>
            <a:r>
              <a:rPr lang="en-US" b="1">
                <a:solidFill>
                  <a:srgbClr val="333300"/>
                </a:solidFill>
                <a:latin typeface="Arial" pitchFamily="34" charset="0"/>
              </a:rPr>
              <a:t>(FAX, thư điện tử)</a:t>
            </a:r>
          </a:p>
        </p:txBody>
      </p:sp>
      <p:sp>
        <p:nvSpPr>
          <p:cNvPr id="31757" name="Text Box 13"/>
          <p:cNvSpPr txBox="1">
            <a:spLocks noChangeArrowheads="1"/>
          </p:cNvSpPr>
          <p:nvPr/>
        </p:nvSpPr>
        <p:spPr bwMode="auto">
          <a:xfrm>
            <a:off x="7010400" y="3200400"/>
            <a:ext cx="1828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b="1">
                <a:solidFill>
                  <a:srgbClr val="333300"/>
                </a:solidFill>
                <a:latin typeface="Arial" pitchFamily="34" charset="0"/>
              </a:rPr>
              <a:t>Người với máy tính điện tử</a:t>
            </a:r>
          </a:p>
          <a:p>
            <a:pPr algn="l"/>
            <a:r>
              <a:rPr lang="en-US" b="1">
                <a:solidFill>
                  <a:srgbClr val="333300"/>
                </a:solidFill>
                <a:latin typeface="Arial" pitchFamily="34" charset="0"/>
              </a:rPr>
              <a:t>(mẫu biểu điện tử, Web)</a:t>
            </a:r>
          </a:p>
        </p:txBody>
      </p:sp>
      <p:sp>
        <p:nvSpPr>
          <p:cNvPr id="31759" name="Text Box 15"/>
          <p:cNvSpPr txBox="1">
            <a:spLocks noChangeArrowheads="1"/>
          </p:cNvSpPr>
          <p:nvPr/>
        </p:nvSpPr>
        <p:spPr bwMode="auto">
          <a:xfrm>
            <a:off x="7010400" y="4953000"/>
            <a:ext cx="990600" cy="1143000"/>
          </a:xfrm>
          <a:prstGeom prst="rect">
            <a:avLst/>
          </a:prstGeom>
          <a:solidFill>
            <a:schemeClr val="folHlink"/>
          </a:solidFill>
          <a:ln w="9525">
            <a:solidFill>
              <a:srgbClr val="000000"/>
            </a:solidFill>
            <a:miter lim="800000"/>
            <a:headEnd/>
            <a:tailEnd/>
          </a:ln>
        </p:spPr>
        <p:txBody>
          <a:bodyPr/>
          <a:lstStyle/>
          <a:p>
            <a:pPr algn="l"/>
            <a:r>
              <a:rPr lang="en-US" sz="8000">
                <a:solidFill>
                  <a:srgbClr val="006600"/>
                </a:solidFill>
                <a:latin typeface="Arial" pitchFamily="34" charset="0"/>
                <a:sym typeface="Wingdings 2" pitchFamily="18" charset="2"/>
              </a:rPr>
              <a:t></a:t>
            </a:r>
            <a:endParaRPr lang="en-US" sz="8000">
              <a:solidFill>
                <a:srgbClr val="006600"/>
              </a:solidFill>
              <a:latin typeface="Arial" pitchFamily="34" charset="0"/>
            </a:endParaRPr>
          </a:p>
        </p:txBody>
      </p:sp>
      <p:sp>
        <p:nvSpPr>
          <p:cNvPr id="31746" name="Rectangle 2"/>
          <p:cNvSpPr>
            <a:spLocks noGrp="1" noChangeArrowheads="1"/>
          </p:cNvSpPr>
          <p:nvPr>
            <p:ph type="title"/>
          </p:nvPr>
        </p:nvSpPr>
        <p:spPr/>
        <p:txBody>
          <a:bodyPr/>
          <a:lstStyle/>
          <a:p>
            <a:r>
              <a:rPr lang="en-US" sz="4000"/>
              <a:t>Sơ đồ giao tiếp</a:t>
            </a:r>
          </a:p>
        </p:txBody>
      </p:sp>
      <p:pic>
        <p:nvPicPr>
          <p:cNvPr id="31762" name="Picture 18" descr="bd07153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1295400"/>
            <a:ext cx="1146175"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3" name="Picture 19" descr="bs02064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1371600"/>
            <a:ext cx="1371600"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5" name="Picture 2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4824413"/>
            <a:ext cx="15240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962114"/>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056FE9C-49E8-4B91-BBC1-A74DC9DBAFA9}" type="slidenum">
              <a:rPr lang="en-US"/>
              <a:pPr/>
              <a:t>27</a:t>
            </a:fld>
            <a:endParaRPr lang="en-US"/>
          </a:p>
        </p:txBody>
      </p:sp>
      <p:sp>
        <p:nvSpPr>
          <p:cNvPr id="142338" name="Rectangle 2"/>
          <p:cNvSpPr>
            <a:spLocks noGrp="1" noChangeArrowheads="1"/>
          </p:cNvSpPr>
          <p:nvPr>
            <p:ph type="title"/>
          </p:nvPr>
        </p:nvSpPr>
        <p:spPr>
          <a:xfrm>
            <a:off x="0" y="0"/>
            <a:ext cx="9144000" cy="762000"/>
          </a:xfrm>
          <a:solidFill>
            <a:schemeClr val="accent2"/>
          </a:solidFill>
        </p:spPr>
        <p:txBody>
          <a:bodyPr>
            <a:normAutofit fontScale="90000"/>
          </a:bodyPr>
          <a:lstStyle/>
          <a:p>
            <a:r>
              <a:rPr lang="en-US" smtClean="0"/>
              <a:t>Hình thức G2C có thể áp dụng ở Việt Nam</a:t>
            </a:r>
            <a:endParaRPr lang="en-US"/>
          </a:p>
        </p:txBody>
      </p:sp>
      <p:sp>
        <p:nvSpPr>
          <p:cNvPr id="142339" name="Rectangle 3"/>
          <p:cNvSpPr>
            <a:spLocks noGrp="1" noChangeArrowheads="1"/>
          </p:cNvSpPr>
          <p:nvPr>
            <p:ph type="body" idx="1"/>
          </p:nvPr>
        </p:nvSpPr>
        <p:spPr>
          <a:xfrm>
            <a:off x="228600" y="858838"/>
            <a:ext cx="8610600" cy="4627562"/>
          </a:xfrm>
        </p:spPr>
        <p:txBody>
          <a:bodyPr/>
          <a:lstStyle/>
          <a:p>
            <a:r>
              <a:rPr lang="en-US">
                <a:solidFill>
                  <a:srgbClr val="000099"/>
                </a:solidFill>
              </a:rPr>
              <a:t>Chủ yếu đề cập tới các giao dịch mang tính hành chính, tuy nhiên cũng có thể mang những yếu tố của Tmdt. </a:t>
            </a:r>
            <a:endParaRPr lang="en-US" smtClean="0">
              <a:solidFill>
                <a:srgbClr val="000099"/>
              </a:solidFill>
            </a:endParaRPr>
          </a:p>
          <a:p>
            <a:r>
              <a:rPr lang="en-US" smtClean="0">
                <a:solidFill>
                  <a:srgbClr val="000099"/>
                </a:solidFill>
              </a:rPr>
              <a:t>Ví </a:t>
            </a:r>
            <a:r>
              <a:rPr lang="en-US">
                <a:solidFill>
                  <a:srgbClr val="000099"/>
                </a:solidFill>
              </a:rPr>
              <a:t>dụ: hoạt động đóng thuế qua mạng, đăng ký dịch vụ qua mạng, thông báo lịch làm việc, tiếp dân, thông báo tiến trình, trả phí đăng ký hồ </a:t>
            </a:r>
            <a:r>
              <a:rPr lang="en-US" smtClean="0">
                <a:solidFill>
                  <a:srgbClr val="000099"/>
                </a:solidFill>
              </a:rPr>
              <a:t>sơ... </a:t>
            </a:r>
            <a:r>
              <a:rPr lang="en-US">
                <a:solidFill>
                  <a:srgbClr val="000099"/>
                </a:solidFill>
              </a:rPr>
              <a:t>Hoạt động </a:t>
            </a:r>
            <a:r>
              <a:rPr lang="en-US" smtClean="0">
                <a:solidFill>
                  <a:srgbClr val="000099"/>
                </a:solidFill>
              </a:rPr>
              <a:t>này </a:t>
            </a:r>
            <a:r>
              <a:rPr lang="en-US">
                <a:solidFill>
                  <a:srgbClr val="000099"/>
                </a:solidFill>
              </a:rPr>
              <a:t>chủ yếu diễn ra trong lĩnh vực Chính Phủ Điện Tử (E-Gov) </a:t>
            </a:r>
          </a:p>
        </p:txBody>
      </p:sp>
    </p:spTree>
    <p:extLst>
      <p:ext uri="{BB962C8B-B14F-4D97-AF65-F5344CB8AC3E}">
        <p14:creationId xmlns:p14="http://schemas.microsoft.com/office/powerpoint/2010/main" val="567214219"/>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5"/>
          <p:cNvSpPr>
            <a:spLocks noGrp="1"/>
          </p:cNvSpPr>
          <p:nvPr>
            <p:ph type="sldNum" sz="quarter" idx="12"/>
          </p:nvPr>
        </p:nvSpPr>
        <p:spPr/>
        <p:txBody>
          <a:bodyPr/>
          <a:lstStyle/>
          <a:p>
            <a:fld id="{E200AE96-9AFE-415E-9337-880905F79E40}" type="slidenum">
              <a:rPr lang="en-US"/>
              <a:pPr/>
              <a:t>28</a:t>
            </a:fld>
            <a:endParaRPr lang="en-US"/>
          </a:p>
        </p:txBody>
      </p:sp>
      <p:sp>
        <p:nvSpPr>
          <p:cNvPr id="199682" name="Rectangle 2"/>
          <p:cNvSpPr>
            <a:spLocks noGrp="1" noChangeArrowheads="1"/>
          </p:cNvSpPr>
          <p:nvPr>
            <p:ph type="title"/>
          </p:nvPr>
        </p:nvSpPr>
        <p:spPr>
          <a:xfrm>
            <a:off x="457200" y="277813"/>
            <a:ext cx="8229600" cy="484187"/>
          </a:xfrm>
        </p:spPr>
        <p:txBody>
          <a:bodyPr>
            <a:normAutofit fontScale="90000"/>
          </a:bodyPr>
          <a:lstStyle/>
          <a:p>
            <a:r>
              <a:rPr lang="en-US" sz="4000"/>
              <a:t>Thống kê ở </a:t>
            </a:r>
            <a:r>
              <a:rPr lang="en-US" sz="4000" smtClean="0"/>
              <a:t>Việt Nam </a:t>
            </a:r>
            <a:r>
              <a:rPr lang="en-US" sz="4000"/>
              <a:t>02-2010</a:t>
            </a:r>
          </a:p>
        </p:txBody>
      </p:sp>
      <p:graphicFrame>
        <p:nvGraphicFramePr>
          <p:cNvPr id="199683" name="Group 3"/>
          <p:cNvGraphicFramePr>
            <a:graphicFrameLocks noGrp="1"/>
          </p:cNvGraphicFramePr>
          <p:nvPr>
            <p:ph idx="1"/>
          </p:nvPr>
        </p:nvGraphicFramePr>
        <p:xfrm>
          <a:off x="457200" y="990600"/>
          <a:ext cx="8229600" cy="5773674"/>
        </p:xfrm>
        <a:graphic>
          <a:graphicData uri="http://schemas.openxmlformats.org/drawingml/2006/table">
            <a:tbl>
              <a:tblPr/>
              <a:tblGrid>
                <a:gridCol w="3962400"/>
                <a:gridCol w="4267200"/>
              </a:tblGrid>
              <a:tr h="1295400">
                <a:tc gridSpan="2">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smtClean="0">
                          <a:ln>
                            <a:noFill/>
                          </a:ln>
                          <a:solidFill>
                            <a:srgbClr val="000000"/>
                          </a:solidFill>
                          <a:effectLst/>
                          <a:latin typeface="Verdana" pitchFamily="34" charset="0"/>
                        </a:rPr>
                        <a:t>Tỉ lệ số dân sử dụng Internet : 	</a:t>
                      </a:r>
                    </a:p>
                    <a:p>
                      <a:pPr marL="0" marR="0" lvl="0" indent="0" algn="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smtClean="0">
                          <a:ln>
                            <a:noFill/>
                          </a:ln>
                          <a:solidFill>
                            <a:srgbClr val="000000"/>
                          </a:solidFill>
                          <a:effectLst/>
                          <a:latin typeface="Verdana" pitchFamily="34" charset="0"/>
                        </a:rPr>
                        <a:t>23.313.548 người   chiếm 27.18  %</a:t>
                      </a:r>
                      <a:r>
                        <a:rPr kumimoji="0" lang="en-US" sz="2800" b="0" i="0" u="none" strike="noStrike" cap="none" normalizeH="0" baseline="0" smtClean="0">
                          <a:ln>
                            <a:noFill/>
                          </a:ln>
                          <a:solidFill>
                            <a:srgbClr val="000000"/>
                          </a:solidFill>
                          <a:effectLst/>
                          <a:latin typeface="Verdana" pitchFamily="34" charset="0"/>
                        </a:rPr>
                        <a:t> </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r>
              <a:tr h="1009650">
                <a:tc gridSpan="2">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smtClean="0">
                          <a:ln>
                            <a:noFill/>
                          </a:ln>
                          <a:solidFill>
                            <a:srgbClr val="000000"/>
                          </a:solidFill>
                          <a:effectLst/>
                          <a:latin typeface="Verdana" pitchFamily="34" charset="0"/>
                        </a:rPr>
                        <a:t>Tổng băng thông kênh kết nối quốc tế</a:t>
                      </a:r>
                      <a:r>
                        <a:rPr kumimoji="0" lang="en-US" sz="2800" b="0" i="0" u="none" strike="noStrike" cap="none" normalizeH="0" baseline="0" smtClean="0">
                          <a:ln>
                            <a:noFill/>
                          </a:ln>
                          <a:solidFill>
                            <a:srgbClr val="000000"/>
                          </a:solidFill>
                          <a:effectLst/>
                          <a:latin typeface="Verdana" pitchFamily="34" charset="0"/>
                        </a:rPr>
                        <a:t>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smtClean="0">
                          <a:ln>
                            <a:noFill/>
                          </a:ln>
                          <a:solidFill>
                            <a:srgbClr val="000000"/>
                          </a:solidFill>
                          <a:effectLst/>
                          <a:latin typeface="Verdana" pitchFamily="34" charset="0"/>
                        </a:rPr>
                        <a:t>96.320</a:t>
                      </a:r>
                      <a:r>
                        <a:rPr kumimoji="0" lang="en-US" sz="2800" b="0" i="0" u="none" strike="noStrike" cap="none" normalizeH="0" baseline="0" smtClean="0">
                          <a:ln>
                            <a:noFill/>
                          </a:ln>
                          <a:solidFill>
                            <a:srgbClr val="000000"/>
                          </a:solidFill>
                          <a:effectLst/>
                          <a:latin typeface="Verdana" pitchFamily="34" charset="0"/>
                        </a:rPr>
                        <a:t>  MBS</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r>
              <a:tr h="1008063">
                <a:tc gridSpan="2">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3200" b="0" i="0" u="none" strike="noStrike" cap="none" normalizeH="0" baseline="0" smtClean="0">
                          <a:ln>
                            <a:noFill/>
                          </a:ln>
                          <a:solidFill>
                            <a:srgbClr val="000000"/>
                          </a:solidFill>
                          <a:effectLst/>
                          <a:latin typeface="Verdana" pitchFamily="34" charset="0"/>
                          <a:cs typeface="Times New Roman" pitchFamily="18" charset="0"/>
                        </a:rPr>
                        <a:t>Tổng băng thông kết nối trong nước:  </a:t>
                      </a:r>
                      <a:r>
                        <a:rPr kumimoji="0" lang="en-US" sz="3200" b="0" i="0" u="none" strike="noStrike" cap="none" normalizeH="0" baseline="0" smtClean="0">
                          <a:ln>
                            <a:noFill/>
                          </a:ln>
                          <a:solidFill>
                            <a:srgbClr val="000000"/>
                          </a:solidFill>
                          <a:effectLst/>
                          <a:latin typeface="Verdana" pitchFamily="34" charset="0"/>
                        </a:rPr>
                        <a:t>123.626  Mbs</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r>
              <a:tr h="10096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smtClean="0">
                          <a:ln>
                            <a:noFill/>
                          </a:ln>
                          <a:solidFill>
                            <a:srgbClr val="000000"/>
                          </a:solidFill>
                          <a:effectLst/>
                          <a:latin typeface="Verdana" pitchFamily="34" charset="0"/>
                        </a:rPr>
                        <a:t>Tổng số tên miền .vn đã đăng ký:</a:t>
                      </a:r>
                      <a:r>
                        <a:rPr kumimoji="0" lang="en-US" sz="2800" b="0" i="0" u="none" strike="noStrike" cap="none" normalizeH="0" baseline="0" smtClean="0">
                          <a:ln>
                            <a:noFill/>
                          </a:ln>
                          <a:solidFill>
                            <a:srgbClr val="000000"/>
                          </a:solidFill>
                          <a:effectLst/>
                          <a:latin typeface="Verdana" pitchFamily="34" charset="0"/>
                        </a:rPr>
                        <a:t> </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smtClean="0">
                          <a:ln>
                            <a:noFill/>
                          </a:ln>
                          <a:solidFill>
                            <a:srgbClr val="000000"/>
                          </a:solidFill>
                          <a:effectLst/>
                          <a:latin typeface="Verdana" pitchFamily="34" charset="0"/>
                        </a:rPr>
                        <a:t>139.228</a:t>
                      </a:r>
                      <a:r>
                        <a:rPr kumimoji="0" lang="en-US" sz="2800" b="0" i="0" u="none" strike="noStrike" cap="none" normalizeH="0" baseline="0" smtClean="0">
                          <a:ln>
                            <a:noFill/>
                          </a:ln>
                          <a:solidFill>
                            <a:srgbClr val="000000"/>
                          </a:solidFill>
                          <a:effectLst/>
                          <a:latin typeface="Verdana" pitchFamily="34" charset="0"/>
                        </a:rPr>
                        <a:t> </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10096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smtClean="0">
                          <a:ln>
                            <a:noFill/>
                          </a:ln>
                          <a:solidFill>
                            <a:srgbClr val="000000"/>
                          </a:solidFill>
                          <a:effectLst/>
                          <a:latin typeface="Verdana" pitchFamily="34" charset="0"/>
                        </a:rPr>
                        <a:t>Tổng số tên miền Tiếng Việt đã đăng ký:</a:t>
                      </a:r>
                      <a:r>
                        <a:rPr kumimoji="0" lang="en-US" sz="2800" b="0" i="0" u="none" strike="noStrike" cap="none" normalizeH="0" baseline="0" smtClean="0">
                          <a:ln>
                            <a:noFill/>
                          </a:ln>
                          <a:solidFill>
                            <a:srgbClr val="000000"/>
                          </a:solidFill>
                          <a:effectLst/>
                          <a:latin typeface="Verdana" pitchFamily="34" charset="0"/>
                        </a:rPr>
                        <a:t> </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smtClean="0">
                          <a:ln>
                            <a:noFill/>
                          </a:ln>
                          <a:solidFill>
                            <a:srgbClr val="000000"/>
                          </a:solidFill>
                          <a:effectLst/>
                          <a:latin typeface="Verdana" pitchFamily="34" charset="0"/>
                        </a:rPr>
                        <a:t>4928</a:t>
                      </a:r>
                      <a:r>
                        <a:rPr kumimoji="0" lang="en-US" sz="2800" b="0" i="0" u="none" strike="noStrike" cap="none" normalizeH="0" baseline="0" smtClean="0">
                          <a:ln>
                            <a:noFill/>
                          </a:ln>
                          <a:solidFill>
                            <a:srgbClr val="000000"/>
                          </a:solidFill>
                          <a:effectLst/>
                          <a:latin typeface="Verdana" pitchFamily="34" charset="0"/>
                        </a:rPr>
                        <a:t> </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779478929"/>
      </p:ext>
    </p:extLst>
  </p:cSld>
  <p:clrMapOvr>
    <a:masterClrMapping/>
  </p:clrMapOvr>
  <p:transition>
    <p:wedg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XPS15z\Desktop\dsdsds.PNG"/>
          <p:cNvPicPr>
            <a:picLocks noChangeAspect="1" noChangeArrowheads="1"/>
          </p:cNvPicPr>
          <p:nvPr/>
        </p:nvPicPr>
        <p:blipFill>
          <a:blip r:embed="rId2" cstate="print"/>
          <a:srcRect/>
          <a:stretch>
            <a:fillRect/>
          </a:stretch>
        </p:blipFill>
        <p:spPr bwMode="auto">
          <a:xfrm>
            <a:off x="2833285" y="0"/>
            <a:ext cx="6454140" cy="6858000"/>
          </a:xfrm>
          <a:prstGeom prst="rect">
            <a:avLst/>
          </a:prstGeom>
          <a:noFill/>
        </p:spPr>
      </p:pic>
      <p:sp>
        <p:nvSpPr>
          <p:cNvPr id="3" name="TextBox 2"/>
          <p:cNvSpPr txBox="1"/>
          <p:nvPr/>
        </p:nvSpPr>
        <p:spPr>
          <a:xfrm>
            <a:off x="0" y="5581471"/>
            <a:ext cx="3124200" cy="1200329"/>
          </a:xfrm>
          <a:prstGeom prst="rect">
            <a:avLst/>
          </a:prstGeom>
          <a:noFill/>
        </p:spPr>
        <p:txBody>
          <a:bodyPr wrap="square" rtlCol="0">
            <a:spAutoFit/>
          </a:bodyPr>
          <a:lstStyle/>
          <a:p>
            <a:r>
              <a:rPr lang="en-US" smtClean="0"/>
              <a:t>Danh sách theo quốc gia số người sử dụng internet nhiều nhất (nguồn: </a:t>
            </a:r>
            <a:r>
              <a:rPr lang="vi-VN" smtClean="0"/>
              <a:t>“World Internet Users”</a:t>
            </a:r>
            <a:r>
              <a:rPr lang="en-US" smtClean="0"/>
              <a:t>)</a:t>
            </a:r>
            <a:endParaRPr lang="en-US"/>
          </a:p>
        </p:txBody>
      </p:sp>
      <p:sp>
        <p:nvSpPr>
          <p:cNvPr id="4" name="TextBox 3"/>
          <p:cNvSpPr txBox="1"/>
          <p:nvPr/>
        </p:nvSpPr>
        <p:spPr>
          <a:xfrm>
            <a:off x="0" y="304800"/>
            <a:ext cx="2971800" cy="2492990"/>
          </a:xfrm>
          <a:prstGeom prst="rect">
            <a:avLst/>
          </a:prstGeom>
          <a:noFill/>
        </p:spPr>
        <p:txBody>
          <a:bodyPr wrap="square" rtlCol="0">
            <a:spAutoFit/>
          </a:bodyPr>
          <a:lstStyle/>
          <a:p>
            <a:r>
              <a:rPr lang="en-US" sz="2600" smtClean="0"/>
              <a:t>Số lượng người sử dụng internet ở Việt Nam là </a:t>
            </a:r>
            <a:r>
              <a:rPr lang="en-US" sz="2600" smtClean="0">
                <a:solidFill>
                  <a:srgbClr val="FF0000"/>
                </a:solidFill>
              </a:rPr>
              <a:t>31,034,900; </a:t>
            </a:r>
            <a:r>
              <a:rPr lang="en-US" sz="2600" smtClean="0"/>
              <a:t>chiếm</a:t>
            </a:r>
            <a:r>
              <a:rPr lang="en-US" sz="2600" smtClean="0">
                <a:solidFill>
                  <a:srgbClr val="FF0000"/>
                </a:solidFill>
              </a:rPr>
              <a:t> 33.9%; </a:t>
            </a:r>
            <a:r>
              <a:rPr lang="en-US" sz="2600" smtClean="0"/>
              <a:t>xếp hạng</a:t>
            </a:r>
            <a:r>
              <a:rPr lang="en-US" sz="2600" smtClean="0">
                <a:solidFill>
                  <a:srgbClr val="FF0000"/>
                </a:solidFill>
              </a:rPr>
              <a:t> 18 </a:t>
            </a:r>
            <a:r>
              <a:rPr lang="en-US" sz="2600" smtClean="0"/>
              <a:t>thế giới (tháng 9/2012).</a:t>
            </a:r>
            <a:endParaRPr lang="en-US" sz="2600"/>
          </a:p>
        </p:txBody>
      </p:sp>
    </p:spTree>
    <p:extLst>
      <p:ext uri="{BB962C8B-B14F-4D97-AF65-F5344CB8AC3E}">
        <p14:creationId xmlns:p14="http://schemas.microsoft.com/office/powerpoint/2010/main" val="17190435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4"/>
          <p:cNvSpPr txBox="1">
            <a:spLocks noChangeArrowheads="1"/>
          </p:cNvSpPr>
          <p:nvPr/>
        </p:nvSpPr>
        <p:spPr bwMode="auto">
          <a:xfrm>
            <a:off x="1907705" y="409097"/>
            <a:ext cx="472901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en-US" sz="3200" b="1" dirty="0" smtClean="0">
                <a:solidFill>
                  <a:schemeClr val="tx1">
                    <a:lumMod val="95000"/>
                    <a:lumOff val="5000"/>
                  </a:schemeClr>
                </a:solidFill>
                <a:latin typeface="Times New Roman" panose="02020603050405020304" pitchFamily="18" charset="0"/>
                <a:cs typeface="Times New Roman" panose="02020603050405020304" pitchFamily="18" charset="0"/>
              </a:rPr>
              <a:t>NỘI DUNG CHÍNH</a:t>
            </a:r>
            <a:endParaRPr lang="en-US" altLang="en-US" sz="32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4" name="Round Same Side Corner Rectangle 3"/>
          <p:cNvSpPr/>
          <p:nvPr/>
        </p:nvSpPr>
        <p:spPr>
          <a:xfrm rot="16200000">
            <a:off x="3361781" y="-369343"/>
            <a:ext cx="1155205" cy="4713287"/>
          </a:xfrm>
          <a:prstGeom prst="round2SameRect">
            <a:avLst>
              <a:gd name="adj1" fmla="val 23321"/>
              <a:gd name="adj2" fmla="val 0"/>
            </a:avLst>
          </a:prstGeom>
          <a:gradFill flip="none" rotWithShape="1">
            <a:gsLst>
              <a:gs pos="0">
                <a:schemeClr val="accent3"/>
              </a:gs>
              <a:gs pos="99000">
                <a:schemeClr val="accent3">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ound Same Side Corner Rectangle 6"/>
          <p:cNvSpPr/>
          <p:nvPr/>
        </p:nvSpPr>
        <p:spPr>
          <a:xfrm rot="5400000" flipH="1">
            <a:off x="6220867" y="1484857"/>
            <a:ext cx="1155203" cy="1004888"/>
          </a:xfrm>
          <a:prstGeom prst="round2SameRect">
            <a:avLst>
              <a:gd name="adj1" fmla="val 34679"/>
              <a:gd name="adj2" fmla="val 0"/>
            </a:avLst>
          </a:prstGeom>
          <a:gradFill flip="none" rotWithShape="1">
            <a:gsLst>
              <a:gs pos="0">
                <a:schemeClr val="accent3">
                  <a:lumMod val="75000"/>
                </a:schemeClr>
              </a:gs>
              <a:gs pos="100000">
                <a:schemeClr val="accent3"/>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Round Same Side Corner Rectangle 26"/>
          <p:cNvSpPr/>
          <p:nvPr/>
        </p:nvSpPr>
        <p:spPr>
          <a:xfrm rot="16200000">
            <a:off x="3398046" y="919954"/>
            <a:ext cx="1082676" cy="4713287"/>
          </a:xfrm>
          <a:prstGeom prst="round2SameRect">
            <a:avLst>
              <a:gd name="adj1" fmla="val 23321"/>
              <a:gd name="adj2" fmla="val 0"/>
            </a:avLst>
          </a:prstGeom>
          <a:gradFill flip="none" rotWithShape="1">
            <a:gsLst>
              <a:gs pos="0">
                <a:schemeClr val="accent2"/>
              </a:gs>
              <a:gs pos="99000">
                <a:schemeClr val="accent2">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Round Same Side Corner Rectangle 27"/>
          <p:cNvSpPr/>
          <p:nvPr/>
        </p:nvSpPr>
        <p:spPr>
          <a:xfrm rot="5400000" flipH="1">
            <a:off x="6257132" y="2774156"/>
            <a:ext cx="1082674" cy="1004888"/>
          </a:xfrm>
          <a:prstGeom prst="round2SameRect">
            <a:avLst>
              <a:gd name="adj1" fmla="val 34679"/>
              <a:gd name="adj2" fmla="val 0"/>
            </a:avLst>
          </a:prstGeom>
          <a:gradFill flip="none" rotWithShape="1">
            <a:gsLst>
              <a:gs pos="0">
                <a:schemeClr val="accent2">
                  <a:lumMod val="75000"/>
                </a:schemeClr>
              </a:gs>
              <a:gs pos="100000">
                <a:schemeClr val="accent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Round Same Side Corner Rectangle 28"/>
          <p:cNvSpPr/>
          <p:nvPr/>
        </p:nvSpPr>
        <p:spPr>
          <a:xfrm rot="16200000">
            <a:off x="3411612" y="2128762"/>
            <a:ext cx="1055539" cy="4713287"/>
          </a:xfrm>
          <a:prstGeom prst="round2SameRect">
            <a:avLst>
              <a:gd name="adj1" fmla="val 23321"/>
              <a:gd name="adj2" fmla="val 0"/>
            </a:avLst>
          </a:prstGeom>
          <a:gradFill flip="none" rotWithShape="1">
            <a:gsLst>
              <a:gs pos="0">
                <a:schemeClr val="tx2"/>
              </a:gs>
              <a:gs pos="99000">
                <a:schemeClr val="tx2">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ound Same Side Corner Rectangle 29"/>
          <p:cNvSpPr/>
          <p:nvPr/>
        </p:nvSpPr>
        <p:spPr>
          <a:xfrm rot="5400000" flipH="1">
            <a:off x="6270700" y="3982962"/>
            <a:ext cx="1055538" cy="1004888"/>
          </a:xfrm>
          <a:prstGeom prst="round2SameRect">
            <a:avLst>
              <a:gd name="adj1" fmla="val 34679"/>
              <a:gd name="adj2" fmla="val 0"/>
            </a:avLst>
          </a:prstGeom>
          <a:gradFill flip="none" rotWithShape="1">
            <a:gsLst>
              <a:gs pos="0">
                <a:schemeClr val="tx2">
                  <a:lumMod val="75000"/>
                </a:schemeClr>
              </a:gs>
              <a:gs pos="100000">
                <a:schemeClr val="tx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9227" name="Picture 345" descr="shadow_1_m"/>
          <p:cNvPicPr>
            <a:picLocks noChangeAspect="1" noChangeArrowheads="1"/>
          </p:cNvPicPr>
          <p:nvPr/>
        </p:nvPicPr>
        <p:blipFill>
          <a:blip r:embed="rId2" cstate="print">
            <a:extLst>
              <a:ext uri="{28A0092B-C50C-407E-A947-70E740481C1C}">
                <a14:useLocalDpi xmlns:a14="http://schemas.microsoft.com/office/drawing/2010/main" val="0"/>
              </a:ext>
            </a:extLst>
          </a:blip>
          <a:srcRect r="61411"/>
          <a:stretch>
            <a:fillRect/>
          </a:stretch>
        </p:blipFill>
        <p:spPr bwMode="gray">
          <a:xfrm>
            <a:off x="6165850" y="185739"/>
            <a:ext cx="119747" cy="648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8" name="TextBox 8"/>
          <p:cNvSpPr txBox="1">
            <a:spLocks noChangeArrowheads="1"/>
          </p:cNvSpPr>
          <p:nvPr/>
        </p:nvSpPr>
        <p:spPr bwMode="auto">
          <a:xfrm>
            <a:off x="6502400" y="1549400"/>
            <a:ext cx="4968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en-US" sz="4000" b="1">
                <a:solidFill>
                  <a:schemeClr val="bg1"/>
                </a:solidFill>
                <a:latin typeface="Comic Sans MS" pitchFamily="66" charset="0"/>
              </a:rPr>
              <a:t>1</a:t>
            </a:r>
          </a:p>
        </p:txBody>
      </p:sp>
      <p:sp>
        <p:nvSpPr>
          <p:cNvPr id="9229" name="TextBox 33"/>
          <p:cNvSpPr txBox="1">
            <a:spLocks noChangeArrowheads="1"/>
          </p:cNvSpPr>
          <p:nvPr/>
        </p:nvSpPr>
        <p:spPr bwMode="auto">
          <a:xfrm>
            <a:off x="6502400" y="2735263"/>
            <a:ext cx="4968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en-US" sz="4000" b="1" dirty="0">
                <a:solidFill>
                  <a:schemeClr val="bg1"/>
                </a:solidFill>
                <a:latin typeface="Comic Sans MS" pitchFamily="66" charset="0"/>
              </a:rPr>
              <a:t>2</a:t>
            </a:r>
          </a:p>
        </p:txBody>
      </p:sp>
      <p:sp>
        <p:nvSpPr>
          <p:cNvPr id="9230" name="TextBox 34"/>
          <p:cNvSpPr txBox="1">
            <a:spLocks noChangeArrowheads="1"/>
          </p:cNvSpPr>
          <p:nvPr/>
        </p:nvSpPr>
        <p:spPr bwMode="auto">
          <a:xfrm>
            <a:off x="6502400" y="3957638"/>
            <a:ext cx="4968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en-US" sz="4000" b="1" dirty="0">
                <a:solidFill>
                  <a:schemeClr val="bg1"/>
                </a:solidFill>
                <a:latin typeface="Comic Sans MS" pitchFamily="66" charset="0"/>
              </a:rPr>
              <a:t>3</a:t>
            </a:r>
          </a:p>
        </p:txBody>
      </p:sp>
      <p:sp>
        <p:nvSpPr>
          <p:cNvPr id="9232" name="Rectangle 32"/>
          <p:cNvSpPr>
            <a:spLocks noChangeArrowheads="1"/>
          </p:cNvSpPr>
          <p:nvPr/>
        </p:nvSpPr>
        <p:spPr bwMode="auto">
          <a:xfrm>
            <a:off x="1907704" y="1735138"/>
            <a:ext cx="425814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en-US" b="1" dirty="0" smtClean="0">
                <a:solidFill>
                  <a:schemeClr val="bg1"/>
                </a:solidFill>
                <a:latin typeface="Times New Roman" panose="02020603050405020304" pitchFamily="18" charset="0"/>
                <a:cs typeface="Times New Roman" panose="02020603050405020304" pitchFamily="18" charset="0"/>
              </a:rPr>
              <a:t>CHÍNH PHỦ ĐIỆN TỬ</a:t>
            </a:r>
          </a:p>
          <a:p>
            <a:pPr algn="ctr" eaLnBrk="1" hangingPunct="1"/>
            <a:r>
              <a:rPr lang="en-US" altLang="en-US" b="1" dirty="0" smtClean="0">
                <a:solidFill>
                  <a:schemeClr val="bg1"/>
                </a:solidFill>
                <a:latin typeface="Times New Roman" panose="02020603050405020304" pitchFamily="18" charset="0"/>
                <a:cs typeface="Times New Roman" panose="02020603050405020304" pitchFamily="18" charset="0"/>
              </a:rPr>
              <a:t>VÀ MÔ HÌNH G2C</a:t>
            </a:r>
            <a:endParaRPr lang="en-US" altLang="en-US" b="1" dirty="0">
              <a:latin typeface="Times New Roman" panose="02020603050405020304" pitchFamily="18" charset="0"/>
              <a:cs typeface="Times New Roman" panose="02020603050405020304" pitchFamily="18" charset="0"/>
            </a:endParaRPr>
          </a:p>
        </p:txBody>
      </p:sp>
      <p:sp>
        <p:nvSpPr>
          <p:cNvPr id="9233" name="Rectangle 37"/>
          <p:cNvSpPr>
            <a:spLocks noChangeArrowheads="1"/>
          </p:cNvSpPr>
          <p:nvPr/>
        </p:nvSpPr>
        <p:spPr bwMode="auto">
          <a:xfrm>
            <a:off x="2140265" y="2835187"/>
            <a:ext cx="389626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en-US" b="1" dirty="0" smtClean="0">
                <a:solidFill>
                  <a:schemeClr val="bg1"/>
                </a:solidFill>
                <a:latin typeface="Times New Roman" panose="02020603050405020304" pitchFamily="18" charset="0"/>
                <a:cs typeface="Times New Roman" panose="02020603050405020304" pitchFamily="18" charset="0"/>
              </a:rPr>
              <a:t>PHÁT TRIỂN CHÍNH PHỦ ĐIỆN TỬ CỦA MỘT SỐ QUỐC GIA TRÊN THẾ GIỚI</a:t>
            </a:r>
            <a:endParaRPr lang="en-US" altLang="en-US" b="1" dirty="0">
              <a:latin typeface="Times New Roman" panose="02020603050405020304" pitchFamily="18" charset="0"/>
              <a:cs typeface="Times New Roman" panose="02020603050405020304" pitchFamily="18" charset="0"/>
            </a:endParaRPr>
          </a:p>
        </p:txBody>
      </p:sp>
      <p:sp>
        <p:nvSpPr>
          <p:cNvPr id="9234" name="Rectangle 38"/>
          <p:cNvSpPr>
            <a:spLocks noChangeArrowheads="1"/>
          </p:cNvSpPr>
          <p:nvPr/>
        </p:nvSpPr>
        <p:spPr bwMode="auto">
          <a:xfrm>
            <a:off x="2055813" y="4143375"/>
            <a:ext cx="37798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en-US" b="1" dirty="0" smtClean="0">
                <a:solidFill>
                  <a:schemeClr val="bg1"/>
                </a:solidFill>
                <a:latin typeface="Times New Roman" panose="02020603050405020304" pitchFamily="18" charset="0"/>
                <a:cs typeface="Times New Roman" panose="02020603050405020304" pitchFamily="18" charset="0"/>
              </a:rPr>
              <a:t>ĐỊNH HƯỚNG VÀ PHÁT TRIỂN CPĐT Ở VIỆT NAM.</a:t>
            </a:r>
            <a:endParaRPr lang="en-US" alt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2397444"/>
      </p:ext>
    </p:extLst>
  </p:cSld>
  <p:clrMapOvr>
    <a:masterClrMapping/>
  </p:clrMapOvr>
  <p:transition spd="slow">
    <p:randomBar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53723" y="1295400"/>
            <a:ext cx="8890277" cy="3733800"/>
          </a:xfrm>
          <a:prstGeom prst="rect">
            <a:avLst/>
          </a:prstGeom>
          <a:noFill/>
          <a:ln w="9525">
            <a:noFill/>
            <a:miter lim="800000"/>
            <a:headEnd/>
            <a:tailEnd/>
          </a:ln>
        </p:spPr>
      </p:pic>
    </p:spTree>
    <p:extLst>
      <p:ext uri="{BB962C8B-B14F-4D97-AF65-F5344CB8AC3E}">
        <p14:creationId xmlns:p14="http://schemas.microsoft.com/office/powerpoint/2010/main" val="19226835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XPS15z\Desktop\fdfd.PNG"/>
          <p:cNvPicPr>
            <a:picLocks noChangeAspect="1" noChangeArrowheads="1"/>
          </p:cNvPicPr>
          <p:nvPr/>
        </p:nvPicPr>
        <p:blipFill>
          <a:blip r:embed="rId2" cstate="print"/>
          <a:srcRect/>
          <a:stretch>
            <a:fillRect/>
          </a:stretch>
        </p:blipFill>
        <p:spPr bwMode="auto">
          <a:xfrm>
            <a:off x="533400" y="914400"/>
            <a:ext cx="8085288" cy="4953000"/>
          </a:xfrm>
          <a:prstGeom prst="rect">
            <a:avLst/>
          </a:prstGeom>
          <a:noFill/>
        </p:spPr>
      </p:pic>
    </p:spTree>
    <p:extLst>
      <p:ext uri="{BB962C8B-B14F-4D97-AF65-F5344CB8AC3E}">
        <p14:creationId xmlns:p14="http://schemas.microsoft.com/office/powerpoint/2010/main" val="4323440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XPS15z\Desktop\Capturedsdsdsdfdfdfdfd.PNG"/>
          <p:cNvPicPr>
            <a:picLocks noChangeAspect="1" noChangeArrowheads="1"/>
          </p:cNvPicPr>
          <p:nvPr/>
        </p:nvPicPr>
        <p:blipFill>
          <a:blip r:embed="rId2" cstate="print"/>
          <a:srcRect/>
          <a:stretch>
            <a:fillRect/>
          </a:stretch>
        </p:blipFill>
        <p:spPr bwMode="auto">
          <a:xfrm>
            <a:off x="76200" y="609600"/>
            <a:ext cx="8893239" cy="4648200"/>
          </a:xfrm>
          <a:prstGeom prst="rect">
            <a:avLst/>
          </a:prstGeom>
          <a:noFill/>
        </p:spPr>
      </p:pic>
    </p:spTree>
    <p:extLst>
      <p:ext uri="{BB962C8B-B14F-4D97-AF65-F5344CB8AC3E}">
        <p14:creationId xmlns:p14="http://schemas.microsoft.com/office/powerpoint/2010/main" val="26506286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XPS15z\Desktop\Capture.PNG"/>
          <p:cNvPicPr>
            <a:picLocks noChangeAspect="1" noChangeArrowheads="1"/>
          </p:cNvPicPr>
          <p:nvPr/>
        </p:nvPicPr>
        <p:blipFill>
          <a:blip r:embed="rId2" cstate="print"/>
          <a:srcRect/>
          <a:stretch>
            <a:fillRect/>
          </a:stretch>
        </p:blipFill>
        <p:spPr bwMode="auto">
          <a:xfrm>
            <a:off x="0" y="1243013"/>
            <a:ext cx="9144000" cy="5233987"/>
          </a:xfrm>
          <a:prstGeom prst="rect">
            <a:avLst/>
          </a:prstGeom>
          <a:noFill/>
        </p:spPr>
      </p:pic>
      <p:sp>
        <p:nvSpPr>
          <p:cNvPr id="3" name="Rectangle 2"/>
          <p:cNvSpPr/>
          <p:nvPr/>
        </p:nvSpPr>
        <p:spPr>
          <a:xfrm>
            <a:off x="-43422" y="205026"/>
            <a:ext cx="9230860" cy="861774"/>
          </a:xfrm>
          <a:prstGeom prst="rect">
            <a:avLst/>
          </a:prstGeom>
          <a:noFill/>
        </p:spPr>
        <p:txBody>
          <a:bodyPr wrap="none" lIns="91440" tIns="45720" rIns="91440" bIns="45720">
            <a:spAutoFit/>
          </a:bodyPr>
          <a:lstStyle/>
          <a:p>
            <a:pPr algn="ctr"/>
            <a:r>
              <a:rPr lang="en-US" sz="5000" b="1" cap="none" spc="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Lịch sử &amp; Lộ trình G2C ở Việt Nam</a:t>
            </a:r>
            <a:endParaRPr lang="en-US" sz="5000"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3130409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5A3A90B-7AC5-477B-85E9-BA9E83A648AB}" type="slidenum">
              <a:rPr lang="en-US"/>
              <a:pPr/>
              <a:t>34</a:t>
            </a:fld>
            <a:endParaRPr lang="en-US"/>
          </a:p>
        </p:txBody>
      </p:sp>
      <p:sp>
        <p:nvSpPr>
          <p:cNvPr id="193538" name="Rectangle 2"/>
          <p:cNvSpPr>
            <a:spLocks noGrp="1" noChangeArrowheads="1"/>
          </p:cNvSpPr>
          <p:nvPr>
            <p:ph type="title"/>
          </p:nvPr>
        </p:nvSpPr>
        <p:spPr>
          <a:xfrm>
            <a:off x="457200" y="277813"/>
            <a:ext cx="8229600" cy="560387"/>
          </a:xfrm>
          <a:solidFill>
            <a:schemeClr val="accent2"/>
          </a:solidFill>
        </p:spPr>
        <p:txBody>
          <a:bodyPr>
            <a:normAutofit fontScale="90000"/>
          </a:bodyPr>
          <a:lstStyle/>
          <a:p>
            <a:r>
              <a:rPr lang="en-US" sz="3200" b="1" smtClean="0"/>
              <a:t>Lợi </a:t>
            </a:r>
            <a:r>
              <a:rPr lang="en-US" sz="3200" b="1"/>
              <a:t>ích </a:t>
            </a:r>
            <a:r>
              <a:rPr lang="en-US" sz="3200" b="1" smtClean="0"/>
              <a:t>- </a:t>
            </a:r>
            <a:r>
              <a:rPr lang="en-US" sz="3200" b="1"/>
              <a:t>hạn chế của </a:t>
            </a:r>
            <a:r>
              <a:rPr lang="en-US" sz="3200" b="1" smtClean="0"/>
              <a:t>G2C ở Việt Nam</a:t>
            </a:r>
            <a:endParaRPr lang="en-US" sz="3200" b="1"/>
          </a:p>
        </p:txBody>
      </p:sp>
      <p:sp>
        <p:nvSpPr>
          <p:cNvPr id="193539" name="Rectangle 3"/>
          <p:cNvSpPr>
            <a:spLocks noGrp="1" noChangeArrowheads="1"/>
          </p:cNvSpPr>
          <p:nvPr>
            <p:ph type="body" idx="1"/>
          </p:nvPr>
        </p:nvSpPr>
        <p:spPr>
          <a:xfrm>
            <a:off x="304800" y="1163638"/>
            <a:ext cx="8610600" cy="4170362"/>
          </a:xfrm>
        </p:spPr>
        <p:txBody>
          <a:bodyPr/>
          <a:lstStyle/>
          <a:p>
            <a:pPr marL="609600" indent="-609600">
              <a:buFont typeface="Wingdings" pitchFamily="2" charset="2"/>
              <a:buNone/>
            </a:pPr>
            <a:r>
              <a:rPr lang="en-US" b="1"/>
              <a:t>A. Lợi ích</a:t>
            </a:r>
          </a:p>
          <a:p>
            <a:pPr marL="990600" lvl="1" indent="-533400">
              <a:buFont typeface="Wingdings" pitchFamily="2" charset="2"/>
              <a:buAutoNum type="arabicPeriod"/>
            </a:pPr>
            <a:r>
              <a:rPr lang="en-US" b="1"/>
              <a:t>Thu thập được nhiều thông </a:t>
            </a:r>
            <a:r>
              <a:rPr lang="en-US" b="1" smtClean="0"/>
              <a:t>tin khách quan, có độ tin cậy cao từ phía người dân.</a:t>
            </a:r>
            <a:endParaRPr lang="en-US" b="1"/>
          </a:p>
          <a:p>
            <a:pPr marL="990600" lvl="1" indent="-533400">
              <a:buFont typeface="Wingdings" pitchFamily="2" charset="2"/>
              <a:buAutoNum type="arabicPeriod"/>
            </a:pPr>
            <a:r>
              <a:rPr lang="en-US" b="1"/>
              <a:t>Giảm chi phí </a:t>
            </a:r>
            <a:r>
              <a:rPr lang="en-US" b="1" smtClean="0"/>
              <a:t>quản lý công.</a:t>
            </a:r>
            <a:endParaRPr lang="en-US"/>
          </a:p>
          <a:p>
            <a:pPr marL="990600" lvl="1" indent="-533400">
              <a:buFont typeface="Wingdings" pitchFamily="2" charset="2"/>
              <a:buAutoNum type="arabicPeriod"/>
            </a:pPr>
            <a:r>
              <a:rPr lang="en-US" b="1"/>
              <a:t>Giảm chi phí </a:t>
            </a:r>
            <a:r>
              <a:rPr lang="en-US" b="1" smtClean="0"/>
              <a:t>hành chính như: thời gian, giấy tờ…</a:t>
            </a:r>
            <a:r>
              <a:rPr lang="en-US" smtClean="0"/>
              <a:t> </a:t>
            </a:r>
            <a:endParaRPr lang="en-US"/>
          </a:p>
          <a:p>
            <a:pPr marL="990600" lvl="1" indent="-533400">
              <a:buFont typeface="Wingdings" pitchFamily="2" charset="2"/>
              <a:buAutoNum type="arabicPeriod"/>
            </a:pPr>
            <a:r>
              <a:rPr lang="en-US" b="1" smtClean="0"/>
              <a:t>Hạn chế hiện tượng quan liêu, tham nhũng</a:t>
            </a:r>
            <a:endParaRPr lang="en-US" b="1"/>
          </a:p>
          <a:p>
            <a:pPr marL="990600" lvl="1" indent="-533400">
              <a:buFont typeface="Wingdings" pitchFamily="2" charset="2"/>
              <a:buAutoNum type="arabicPeriod"/>
            </a:pPr>
            <a:r>
              <a:rPr lang="en-US" b="1"/>
              <a:t>Tạo điều kiện sớm tiếp cận kinh tế trí </a:t>
            </a:r>
            <a:r>
              <a:rPr lang="en-US" b="1" smtClean="0"/>
              <a:t>thức</a:t>
            </a:r>
            <a:r>
              <a:rPr lang="en-US" smtClean="0"/>
              <a:t>.</a:t>
            </a:r>
            <a:endParaRPr lang="en-US"/>
          </a:p>
        </p:txBody>
      </p:sp>
    </p:spTree>
    <p:extLst>
      <p:ext uri="{BB962C8B-B14F-4D97-AF65-F5344CB8AC3E}">
        <p14:creationId xmlns:p14="http://schemas.microsoft.com/office/powerpoint/2010/main" val="2659772897"/>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536251B-CD01-4555-8519-5E2FD972B880}" type="slidenum">
              <a:rPr lang="en-US"/>
              <a:pPr/>
              <a:t>35</a:t>
            </a:fld>
            <a:endParaRPr lang="en-US"/>
          </a:p>
        </p:txBody>
      </p:sp>
      <p:sp>
        <p:nvSpPr>
          <p:cNvPr id="194562" name="Rectangle 2"/>
          <p:cNvSpPr>
            <a:spLocks noGrp="1" noChangeArrowheads="1"/>
          </p:cNvSpPr>
          <p:nvPr>
            <p:ph type="title"/>
          </p:nvPr>
        </p:nvSpPr>
        <p:spPr>
          <a:xfrm>
            <a:off x="457200" y="0"/>
            <a:ext cx="8229600" cy="560388"/>
          </a:xfrm>
          <a:solidFill>
            <a:schemeClr val="accent2"/>
          </a:solidFill>
        </p:spPr>
        <p:txBody>
          <a:bodyPr>
            <a:normAutofit fontScale="90000"/>
          </a:bodyPr>
          <a:lstStyle/>
          <a:p>
            <a:r>
              <a:rPr lang="en-US" sz="3200" b="1" smtClean="0"/>
              <a:t>Lợi ích - hạn chế của G2C ở Việt Nam</a:t>
            </a:r>
            <a:endParaRPr lang="en-US" sz="3200" b="1"/>
          </a:p>
        </p:txBody>
      </p:sp>
      <p:sp>
        <p:nvSpPr>
          <p:cNvPr id="194563" name="Rectangle 3"/>
          <p:cNvSpPr>
            <a:spLocks noGrp="1" noChangeArrowheads="1"/>
          </p:cNvSpPr>
          <p:nvPr>
            <p:ph type="body" idx="1"/>
          </p:nvPr>
        </p:nvSpPr>
        <p:spPr>
          <a:xfrm>
            <a:off x="457200" y="838200"/>
            <a:ext cx="8229600" cy="6019800"/>
          </a:xfrm>
        </p:spPr>
        <p:txBody>
          <a:bodyPr/>
          <a:lstStyle/>
          <a:p>
            <a:pPr>
              <a:lnSpc>
                <a:spcPct val="90000"/>
              </a:lnSpc>
              <a:buFont typeface="Wingdings" pitchFamily="2" charset="2"/>
              <a:buNone/>
            </a:pPr>
            <a:r>
              <a:rPr lang="en-US" b="1"/>
              <a:t>B. Hạn chế</a:t>
            </a:r>
          </a:p>
          <a:p>
            <a:pPr>
              <a:lnSpc>
                <a:spcPct val="90000"/>
              </a:lnSpc>
              <a:buFont typeface="Wingdings" pitchFamily="2" charset="2"/>
              <a:buNone/>
            </a:pPr>
            <a:r>
              <a:rPr lang="en-US" sz="3000" b="1"/>
              <a:t>Công nghệ thay đổi nhanh </a:t>
            </a:r>
            <a:r>
              <a:rPr lang="en-US" sz="3000" b="1" smtClean="0"/>
              <a:t>chóng:</a:t>
            </a:r>
            <a:endParaRPr lang="en-US" b="1"/>
          </a:p>
          <a:p>
            <a:pPr>
              <a:lnSpc>
                <a:spcPct val="90000"/>
              </a:lnSpc>
              <a:buFont typeface="Wingdings" pitchFamily="2" charset="2"/>
              <a:buNone/>
            </a:pPr>
            <a:r>
              <a:rPr lang="en-US" sz="2800" b="1" smtClean="0">
                <a:solidFill>
                  <a:srgbClr val="990000"/>
                </a:solidFill>
              </a:rPr>
              <a:t>Sớm </a:t>
            </a:r>
            <a:r>
              <a:rPr lang="en-US" sz="2800" b="1">
                <a:solidFill>
                  <a:srgbClr val="990000"/>
                </a:solidFill>
              </a:rPr>
              <a:t>lạc hậu, cập nhật liên tục (tăng thêm chi phí)</a:t>
            </a:r>
          </a:p>
          <a:p>
            <a:pPr>
              <a:lnSpc>
                <a:spcPct val="90000"/>
              </a:lnSpc>
              <a:buFont typeface="Wingdings" pitchFamily="2" charset="2"/>
              <a:buNone/>
            </a:pPr>
            <a:r>
              <a:rPr lang="en-US" sz="3000" b="1"/>
              <a:t>Bảo </a:t>
            </a:r>
            <a:r>
              <a:rPr lang="en-US" sz="3000" b="1" smtClean="0"/>
              <a:t>mật &amp; </a:t>
            </a:r>
            <a:r>
              <a:rPr lang="en-US" sz="3000" b="1"/>
              <a:t>an toàn cơ sở dữ liệu:</a:t>
            </a:r>
            <a:r>
              <a:rPr lang="en-US" b="1"/>
              <a:t> </a:t>
            </a:r>
          </a:p>
          <a:p>
            <a:pPr>
              <a:lnSpc>
                <a:spcPct val="90000"/>
              </a:lnSpc>
              <a:buFont typeface="Wingdings" pitchFamily="2" charset="2"/>
              <a:buNone/>
            </a:pPr>
            <a:r>
              <a:rPr lang="en-US" sz="2800" b="1">
                <a:solidFill>
                  <a:srgbClr val="990000"/>
                </a:solidFill>
              </a:rPr>
              <a:t>Rò rĩ, đánh cắp, tấn </a:t>
            </a:r>
            <a:r>
              <a:rPr lang="en-US" sz="2800" b="1" smtClean="0">
                <a:solidFill>
                  <a:srgbClr val="990000"/>
                </a:solidFill>
              </a:rPr>
              <a:t>công chống phá nhà nước, …</a:t>
            </a:r>
            <a:endParaRPr lang="en-US" sz="2800" b="1">
              <a:solidFill>
                <a:srgbClr val="990000"/>
              </a:solidFill>
            </a:endParaRPr>
          </a:p>
          <a:p>
            <a:pPr>
              <a:lnSpc>
                <a:spcPct val="90000"/>
              </a:lnSpc>
              <a:buFont typeface="Wingdings" pitchFamily="2" charset="2"/>
              <a:buNone/>
            </a:pPr>
            <a:r>
              <a:rPr lang="en-US" sz="3000" b="1" smtClean="0"/>
              <a:t>Rủi ro trong đường truyền mạng:</a:t>
            </a:r>
          </a:p>
          <a:p>
            <a:pPr>
              <a:lnSpc>
                <a:spcPct val="90000"/>
              </a:lnSpc>
              <a:buFont typeface="Wingdings" pitchFamily="2" charset="2"/>
              <a:buNone/>
            </a:pPr>
            <a:r>
              <a:rPr lang="en-US" sz="2800" b="1" smtClean="0">
                <a:solidFill>
                  <a:srgbClr val="990000"/>
                </a:solidFill>
              </a:rPr>
              <a:t>Mất đường truyền, đứt cáp, cúp điện, nghẽn đường truyền mạng.</a:t>
            </a:r>
          </a:p>
          <a:p>
            <a:pPr>
              <a:lnSpc>
                <a:spcPct val="90000"/>
              </a:lnSpc>
              <a:buFont typeface="Wingdings" pitchFamily="2" charset="2"/>
              <a:buNone/>
            </a:pPr>
            <a:r>
              <a:rPr lang="en-US" sz="3000" b="1" smtClean="0"/>
              <a:t>Cơ </a:t>
            </a:r>
            <a:r>
              <a:rPr lang="en-US" sz="3000" b="1"/>
              <a:t>chế pháp lý chưa hoàn </a:t>
            </a:r>
            <a:r>
              <a:rPr lang="en-US" sz="3000" b="1" smtClean="0"/>
              <a:t>thiện:</a:t>
            </a:r>
          </a:p>
          <a:p>
            <a:pPr>
              <a:lnSpc>
                <a:spcPct val="90000"/>
              </a:lnSpc>
              <a:buFont typeface="Wingdings" pitchFamily="2" charset="2"/>
              <a:buNone/>
            </a:pPr>
            <a:r>
              <a:rPr lang="en-US" sz="2800" b="1" smtClean="0">
                <a:solidFill>
                  <a:srgbClr val="990000"/>
                </a:solidFill>
              </a:rPr>
              <a:t>Dễ </a:t>
            </a:r>
            <a:r>
              <a:rPr lang="en-US" sz="2800" b="1">
                <a:solidFill>
                  <a:srgbClr val="990000"/>
                </a:solidFill>
              </a:rPr>
              <a:t>tranh chấp, kiện </a:t>
            </a:r>
            <a:r>
              <a:rPr lang="en-US" sz="2800" b="1" smtClean="0">
                <a:solidFill>
                  <a:srgbClr val="990000"/>
                </a:solidFill>
              </a:rPr>
              <a:t>tụng, </a:t>
            </a:r>
            <a:r>
              <a:rPr lang="en-US" sz="2800" b="1">
                <a:solidFill>
                  <a:srgbClr val="990000"/>
                </a:solidFill>
              </a:rPr>
              <a:t>tốn </a:t>
            </a:r>
            <a:r>
              <a:rPr lang="en-US" sz="2800" b="1" smtClean="0">
                <a:solidFill>
                  <a:srgbClr val="990000"/>
                </a:solidFill>
              </a:rPr>
              <a:t>thời gian </a:t>
            </a:r>
            <a:r>
              <a:rPr lang="en-US" sz="2800" b="1">
                <a:solidFill>
                  <a:srgbClr val="990000"/>
                </a:solidFill>
              </a:rPr>
              <a:t>và nhân </a:t>
            </a:r>
            <a:r>
              <a:rPr lang="en-US" sz="2800" b="1" smtClean="0">
                <a:solidFill>
                  <a:srgbClr val="990000"/>
                </a:solidFill>
              </a:rPr>
              <a:t>lực.</a:t>
            </a:r>
            <a:endParaRPr lang="en-US" sz="2800"/>
          </a:p>
          <a:p>
            <a:pPr>
              <a:lnSpc>
                <a:spcPct val="90000"/>
              </a:lnSpc>
              <a:buFont typeface="Wingdings" pitchFamily="2" charset="2"/>
              <a:buNone/>
            </a:pPr>
            <a:endParaRPr lang="en-US"/>
          </a:p>
        </p:txBody>
      </p:sp>
    </p:spTree>
    <p:extLst>
      <p:ext uri="{BB962C8B-B14F-4D97-AF65-F5344CB8AC3E}">
        <p14:creationId xmlns:p14="http://schemas.microsoft.com/office/powerpoint/2010/main" val="3153807993"/>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20568E6-4466-4D67-AEA5-D59256A2071A}" type="slidenum">
              <a:rPr lang="en-US"/>
              <a:pPr/>
              <a:t>36</a:t>
            </a:fld>
            <a:endParaRPr lang="en-US"/>
          </a:p>
        </p:txBody>
      </p:sp>
      <p:sp>
        <p:nvSpPr>
          <p:cNvPr id="37890" name="Rectangle 2"/>
          <p:cNvSpPr>
            <a:spLocks noGrp="1" noChangeArrowheads="1"/>
          </p:cNvSpPr>
          <p:nvPr>
            <p:ph type="title"/>
          </p:nvPr>
        </p:nvSpPr>
        <p:spPr>
          <a:xfrm>
            <a:off x="457200" y="304800"/>
            <a:ext cx="8229600" cy="560387"/>
          </a:xfrm>
          <a:solidFill>
            <a:srgbClr val="FFFF66"/>
          </a:solidFill>
        </p:spPr>
        <p:txBody>
          <a:bodyPr>
            <a:normAutofit fontScale="90000"/>
          </a:bodyPr>
          <a:lstStyle/>
          <a:p>
            <a:r>
              <a:rPr lang="en-US" sz="4000">
                <a:solidFill>
                  <a:srgbClr val="FF0066"/>
                </a:solidFill>
              </a:rPr>
              <a:t>Đòi </a:t>
            </a:r>
            <a:r>
              <a:rPr lang="en-US" sz="4000" smtClean="0">
                <a:solidFill>
                  <a:srgbClr val="FF0066"/>
                </a:solidFill>
              </a:rPr>
              <a:t>hỏi G2C ở Việt Nam hiện nay</a:t>
            </a:r>
            <a:endParaRPr lang="en-US" sz="4000">
              <a:solidFill>
                <a:srgbClr val="FF0066"/>
              </a:solidFill>
            </a:endParaRPr>
          </a:p>
        </p:txBody>
      </p:sp>
      <p:sp>
        <p:nvSpPr>
          <p:cNvPr id="37891" name="Rectangle 3"/>
          <p:cNvSpPr>
            <a:spLocks noGrp="1" noChangeArrowheads="1"/>
          </p:cNvSpPr>
          <p:nvPr>
            <p:ph type="body" idx="1"/>
          </p:nvPr>
        </p:nvSpPr>
        <p:spPr>
          <a:xfrm>
            <a:off x="457200" y="1163638"/>
            <a:ext cx="8229600" cy="4932362"/>
          </a:xfrm>
        </p:spPr>
        <p:txBody>
          <a:bodyPr/>
          <a:lstStyle/>
          <a:p>
            <a:pPr>
              <a:lnSpc>
                <a:spcPct val="90000"/>
              </a:lnSpc>
            </a:pPr>
            <a:r>
              <a:rPr lang="en-US" b="1" i="1">
                <a:solidFill>
                  <a:srgbClr val="000099"/>
                </a:solidFill>
              </a:rPr>
              <a:t>a. Hạ tầng cơ sở công nghệ</a:t>
            </a:r>
          </a:p>
          <a:p>
            <a:pPr>
              <a:lnSpc>
                <a:spcPct val="90000"/>
              </a:lnSpc>
            </a:pPr>
            <a:r>
              <a:rPr lang="en-US" b="1">
                <a:solidFill>
                  <a:srgbClr val="000099"/>
                </a:solidFill>
              </a:rPr>
              <a:t>b. </a:t>
            </a:r>
            <a:r>
              <a:rPr lang="en-US" b="1" i="1">
                <a:solidFill>
                  <a:srgbClr val="000099"/>
                </a:solidFill>
              </a:rPr>
              <a:t>Hạ tầng cơ sở nhân lực</a:t>
            </a:r>
            <a:endParaRPr lang="en-US">
              <a:solidFill>
                <a:srgbClr val="000099"/>
              </a:solidFill>
            </a:endParaRPr>
          </a:p>
          <a:p>
            <a:pPr>
              <a:lnSpc>
                <a:spcPct val="90000"/>
              </a:lnSpc>
            </a:pPr>
            <a:r>
              <a:rPr lang="en-US" b="1">
                <a:solidFill>
                  <a:srgbClr val="000099"/>
                </a:solidFill>
              </a:rPr>
              <a:t>c. </a:t>
            </a:r>
            <a:r>
              <a:rPr lang="en-US" b="1" i="1">
                <a:solidFill>
                  <a:srgbClr val="000099"/>
                </a:solidFill>
              </a:rPr>
              <a:t>Bảo mật an toàn</a:t>
            </a:r>
            <a:endParaRPr lang="en-US">
              <a:solidFill>
                <a:srgbClr val="000099"/>
              </a:solidFill>
            </a:endParaRPr>
          </a:p>
          <a:p>
            <a:pPr>
              <a:lnSpc>
                <a:spcPct val="90000"/>
              </a:lnSpc>
            </a:pPr>
            <a:r>
              <a:rPr lang="en-US" b="1" smtClean="0">
                <a:solidFill>
                  <a:srgbClr val="000099"/>
                </a:solidFill>
              </a:rPr>
              <a:t>d.</a:t>
            </a:r>
            <a:r>
              <a:rPr lang="en-US" b="1" i="1" smtClean="0">
                <a:solidFill>
                  <a:srgbClr val="000099"/>
                </a:solidFill>
              </a:rPr>
              <a:t> </a:t>
            </a:r>
            <a:r>
              <a:rPr lang="en-US" b="1" i="1">
                <a:solidFill>
                  <a:srgbClr val="000099"/>
                </a:solidFill>
              </a:rPr>
              <a:t>Bảo vệ người tiêu dùng</a:t>
            </a:r>
            <a:endParaRPr lang="en-US">
              <a:solidFill>
                <a:srgbClr val="000099"/>
              </a:solidFill>
            </a:endParaRPr>
          </a:p>
          <a:p>
            <a:pPr>
              <a:lnSpc>
                <a:spcPct val="90000"/>
              </a:lnSpc>
            </a:pPr>
            <a:r>
              <a:rPr lang="en-US" b="1">
                <a:solidFill>
                  <a:srgbClr val="000099"/>
                </a:solidFill>
              </a:rPr>
              <a:t>e</a:t>
            </a:r>
            <a:r>
              <a:rPr lang="en-US" b="1" smtClean="0">
                <a:solidFill>
                  <a:srgbClr val="000099"/>
                </a:solidFill>
              </a:rPr>
              <a:t>.</a:t>
            </a:r>
            <a:r>
              <a:rPr lang="en-US" b="1" i="1" smtClean="0">
                <a:solidFill>
                  <a:srgbClr val="000099"/>
                </a:solidFill>
              </a:rPr>
              <a:t> </a:t>
            </a:r>
            <a:r>
              <a:rPr lang="en-US" b="1" i="1">
                <a:solidFill>
                  <a:srgbClr val="000099"/>
                </a:solidFill>
              </a:rPr>
              <a:t>Môi trường kinh tế và pháp lý</a:t>
            </a:r>
            <a:endParaRPr lang="en-US">
              <a:solidFill>
                <a:srgbClr val="000099"/>
              </a:solidFill>
            </a:endParaRPr>
          </a:p>
          <a:p>
            <a:pPr>
              <a:lnSpc>
                <a:spcPct val="90000"/>
              </a:lnSpc>
            </a:pPr>
            <a:r>
              <a:rPr lang="en-US" b="1">
                <a:solidFill>
                  <a:srgbClr val="000099"/>
                </a:solidFill>
              </a:rPr>
              <a:t>f</a:t>
            </a:r>
            <a:r>
              <a:rPr lang="en-US" b="1" smtClean="0">
                <a:solidFill>
                  <a:srgbClr val="000099"/>
                </a:solidFill>
              </a:rPr>
              <a:t>.</a:t>
            </a:r>
            <a:r>
              <a:rPr lang="en-US" b="1" i="1" smtClean="0">
                <a:solidFill>
                  <a:srgbClr val="000099"/>
                </a:solidFill>
              </a:rPr>
              <a:t> </a:t>
            </a:r>
            <a:r>
              <a:rPr lang="en-US" b="1" i="1">
                <a:solidFill>
                  <a:srgbClr val="000099"/>
                </a:solidFill>
              </a:rPr>
              <a:t>Tác động văn hóa xã hội</a:t>
            </a:r>
            <a:endParaRPr lang="en-US">
              <a:solidFill>
                <a:srgbClr val="000099"/>
              </a:solidFill>
            </a:endParaRPr>
          </a:p>
          <a:p>
            <a:pPr>
              <a:lnSpc>
                <a:spcPct val="90000"/>
              </a:lnSpc>
            </a:pPr>
            <a:r>
              <a:rPr lang="en-US" b="1">
                <a:solidFill>
                  <a:srgbClr val="000099"/>
                </a:solidFill>
              </a:rPr>
              <a:t>g</a:t>
            </a:r>
            <a:r>
              <a:rPr lang="en-US" b="1" smtClean="0">
                <a:solidFill>
                  <a:srgbClr val="000099"/>
                </a:solidFill>
              </a:rPr>
              <a:t>.</a:t>
            </a:r>
            <a:r>
              <a:rPr lang="en-US" b="1" i="1" smtClean="0">
                <a:solidFill>
                  <a:srgbClr val="000099"/>
                </a:solidFill>
              </a:rPr>
              <a:t> </a:t>
            </a:r>
            <a:r>
              <a:rPr lang="en-US" b="1" i="1">
                <a:solidFill>
                  <a:srgbClr val="000099"/>
                </a:solidFill>
              </a:rPr>
              <a:t>Lệ thuộc công nghệ</a:t>
            </a:r>
          </a:p>
        </p:txBody>
      </p:sp>
    </p:spTree>
    <p:extLst>
      <p:ext uri="{BB962C8B-B14F-4D97-AF65-F5344CB8AC3E}">
        <p14:creationId xmlns:p14="http://schemas.microsoft.com/office/powerpoint/2010/main" val="76424216"/>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1"/>
          </p:nvPr>
        </p:nvSpPr>
        <p:spPr/>
        <p:txBody>
          <a:bodyPr/>
          <a:lstStyle/>
          <a:p>
            <a:pPr>
              <a:defRPr/>
            </a:pPr>
            <a:endParaRPr lang="en-US" altLang="ko-KR"/>
          </a:p>
        </p:txBody>
      </p:sp>
      <p:sp>
        <p:nvSpPr>
          <p:cNvPr id="8" name="Slide Number Placeholder 3"/>
          <p:cNvSpPr>
            <a:spLocks noGrp="1"/>
          </p:cNvSpPr>
          <p:nvPr>
            <p:ph type="sldNum" sz="quarter" idx="12"/>
          </p:nvPr>
        </p:nvSpPr>
        <p:spPr/>
        <p:txBody>
          <a:bodyPr/>
          <a:lstStyle/>
          <a:p>
            <a:pPr>
              <a:defRPr/>
            </a:pPr>
            <a:fld id="{24868C6F-8512-4F7A-BFD0-97DB941A5780}" type="slidenum">
              <a:rPr lang="ko-KR" altLang="en-US"/>
              <a:pPr>
                <a:defRPr/>
              </a:pPr>
              <a:t>37</a:t>
            </a:fld>
            <a:endParaRPr lang="en-US" altLang="ko-KR"/>
          </a:p>
        </p:txBody>
      </p:sp>
      <p:sp>
        <p:nvSpPr>
          <p:cNvPr id="226306" name="Title 1"/>
          <p:cNvSpPr>
            <a:spLocks noGrp="1"/>
          </p:cNvSpPr>
          <p:nvPr>
            <p:ph type="title" idx="4294967295"/>
          </p:nvPr>
        </p:nvSpPr>
        <p:spPr/>
        <p:txBody>
          <a:bodyPr/>
          <a:lstStyle/>
          <a:p>
            <a:r>
              <a:rPr lang="en-US" b="1">
                <a:solidFill>
                  <a:srgbClr val="FF0000"/>
                </a:solidFill>
              </a:rPr>
              <a:t>Chính sách từ chính phủ</a:t>
            </a:r>
          </a:p>
        </p:txBody>
      </p:sp>
      <p:sp>
        <p:nvSpPr>
          <p:cNvPr id="226307" name="Content Placeholder 2"/>
          <p:cNvSpPr>
            <a:spLocks noGrp="1"/>
          </p:cNvSpPr>
          <p:nvPr>
            <p:ph idx="4294967295"/>
          </p:nvPr>
        </p:nvSpPr>
        <p:spPr/>
        <p:txBody>
          <a:bodyPr/>
          <a:lstStyle/>
          <a:p>
            <a:endParaRPr lang="en-US" sz="2000" b="0">
              <a:latin typeface="Arial" pitchFamily="34" charset="0"/>
              <a:cs typeface="Arial" pitchFamily="34" charset="0"/>
            </a:endParaRPr>
          </a:p>
          <a:p>
            <a:r>
              <a:rPr lang="en-US" sz="2600" b="0">
                <a:latin typeface="Arial" pitchFamily="34" charset="0"/>
                <a:cs typeface="Arial" pitchFamily="34" charset="0"/>
              </a:rPr>
              <a:t>Đào tạo và tuyên truyền, phổ cập về thương mại điện tử.</a:t>
            </a:r>
          </a:p>
          <a:p>
            <a:r>
              <a:rPr lang="en-US" sz="2600" b="0">
                <a:latin typeface="Arial" pitchFamily="34" charset="0"/>
                <a:cs typeface="Arial" pitchFamily="34" charset="0"/>
              </a:rPr>
              <a:t>Hoàn thiện hệ thống pháp luật.</a:t>
            </a:r>
          </a:p>
          <a:p>
            <a:r>
              <a:rPr lang="en-US" sz="2600" b="0">
                <a:latin typeface="Arial" pitchFamily="34" charset="0"/>
                <a:cs typeface="Arial" pitchFamily="34" charset="0"/>
              </a:rPr>
              <a:t>Yêu cầu với các cơ quan Chính phủ về cung cấp các dịch vụ hỗ trợ thương mại điện tử và thực hiện giao dịch điện tử trong mua sắm.</a:t>
            </a:r>
          </a:p>
        </p:txBody>
      </p:sp>
      <p:sp>
        <p:nvSpPr>
          <p:cNvPr id="5" name="Footer Placeholder 4"/>
          <p:cNvSpPr txBox="1">
            <a:spLocks noGrp="1"/>
          </p:cNvSpPr>
          <p:nvPr/>
        </p:nvSpPr>
        <p:spPr bwMode="gray">
          <a:xfrm>
            <a:off x="5943600" y="6477000"/>
            <a:ext cx="2895600" cy="304800"/>
          </a:xfrm>
          <a:prstGeom prst="rect">
            <a:avLst/>
          </a:prstGeom>
          <a:noFill/>
          <a:ln>
            <a:miter lim="800000"/>
            <a:headEnd/>
            <a:tailEnd/>
          </a:ln>
        </p:spPr>
        <p:txBody>
          <a:bodyPr/>
          <a:lstStyle/>
          <a:p>
            <a:pPr algn="r" eaLnBrk="1" hangingPunct="1">
              <a:defRPr/>
            </a:pPr>
            <a:endParaRPr lang="en-US" altLang="ko-KR" sz="1200">
              <a:solidFill>
                <a:schemeClr val="accent1"/>
              </a:solidFill>
              <a:latin typeface="+mn-lt"/>
              <a:ea typeface="굴림" pitchFamily="50" charset="-127"/>
            </a:endParaRPr>
          </a:p>
        </p:txBody>
      </p:sp>
    </p:spTree>
    <p:extLst>
      <p:ext uri="{BB962C8B-B14F-4D97-AF65-F5344CB8AC3E}">
        <p14:creationId xmlns:p14="http://schemas.microsoft.com/office/powerpoint/2010/main" val="1331896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7446" y="2967335"/>
            <a:ext cx="6829114" cy="1077218"/>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6400" b="1" cap="none" spc="0" smtClean="0">
                <a:ln w="50800"/>
                <a:solidFill>
                  <a:srgbClr val="FF0000"/>
                </a:solidFill>
                <a:effectLst/>
              </a:rPr>
              <a:t>Thanks for listening</a:t>
            </a:r>
            <a:endParaRPr lang="en-US" sz="6400" b="1" cap="none" spc="0">
              <a:ln w="50800"/>
              <a:solidFill>
                <a:srgbClr val="FF0000"/>
              </a:solidFill>
              <a:effectLst/>
            </a:endParaRPr>
          </a:p>
        </p:txBody>
      </p:sp>
    </p:spTree>
    <p:extLst>
      <p:ext uri="{BB962C8B-B14F-4D97-AF65-F5344CB8AC3E}">
        <p14:creationId xmlns:p14="http://schemas.microsoft.com/office/powerpoint/2010/main" val="10215281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4"/>
          <p:cNvSpPr txBox="1">
            <a:spLocks noChangeArrowheads="1"/>
          </p:cNvSpPr>
          <p:nvPr/>
        </p:nvSpPr>
        <p:spPr bwMode="auto">
          <a:xfrm>
            <a:off x="1172751" y="1201121"/>
            <a:ext cx="522770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en-US" sz="3600" b="1" dirty="0" smtClean="0">
                <a:solidFill>
                  <a:srgbClr val="FF0000"/>
                </a:solidFill>
                <a:latin typeface="Times New Roman" panose="02020603050405020304" pitchFamily="18" charset="0"/>
                <a:cs typeface="Times New Roman" panose="02020603050405020304" pitchFamily="18" charset="0"/>
              </a:rPr>
              <a:t>CHÍNH PHỦ ĐIỆN TỬ</a:t>
            </a:r>
            <a:endParaRPr lang="en-US" altLang="en-US" sz="3600" b="1" dirty="0">
              <a:solidFill>
                <a:srgbClr val="FF0000"/>
              </a:solidFill>
              <a:latin typeface="Times New Roman" panose="02020603050405020304" pitchFamily="18" charset="0"/>
              <a:cs typeface="Times New Roman" panose="02020603050405020304" pitchFamily="18" charset="0"/>
            </a:endParaRPr>
          </a:p>
        </p:txBody>
      </p:sp>
      <p:grpSp>
        <p:nvGrpSpPr>
          <p:cNvPr id="10253" name="Group 10"/>
          <p:cNvGrpSpPr>
            <a:grpSpLocks/>
          </p:cNvGrpSpPr>
          <p:nvPr/>
        </p:nvGrpSpPr>
        <p:grpSpPr bwMode="auto">
          <a:xfrm>
            <a:off x="107504" y="2471048"/>
            <a:ext cx="9036496" cy="2830160"/>
            <a:chOff x="1728357" y="1304449"/>
            <a:chExt cx="5477985" cy="1518067"/>
          </a:xfrm>
        </p:grpSpPr>
        <p:grpSp>
          <p:nvGrpSpPr>
            <p:cNvPr id="10272" name="Group 7"/>
            <p:cNvGrpSpPr>
              <a:grpSpLocks/>
            </p:cNvGrpSpPr>
            <p:nvPr/>
          </p:nvGrpSpPr>
          <p:grpSpPr bwMode="auto">
            <a:xfrm>
              <a:off x="1803761" y="1455420"/>
              <a:ext cx="5402581" cy="1367096"/>
              <a:chOff x="1803761" y="1455420"/>
              <a:chExt cx="5402581" cy="1367096"/>
            </a:xfrm>
          </p:grpSpPr>
          <p:pic>
            <p:nvPicPr>
              <p:cNvPr id="10277" name="Picture 345" descr="shadow_1_m"/>
              <p:cNvPicPr>
                <a:picLocks noChangeAspect="1" noChangeArrowheads="1"/>
              </p:cNvPicPr>
              <p:nvPr/>
            </p:nvPicPr>
            <p:blipFill>
              <a:blip r:embed="rId2" cstate="print">
                <a:extLst>
                  <a:ext uri="{28A0092B-C50C-407E-A947-70E740481C1C}">
                    <a14:useLocalDpi xmlns:a14="http://schemas.microsoft.com/office/drawing/2010/main" val="0"/>
                  </a:ext>
                </a:extLst>
              </a:blip>
              <a:srcRect t="1518" b="2"/>
              <a:stretch>
                <a:fillRect/>
              </a:stretch>
            </p:blipFill>
            <p:spPr bwMode="gray">
              <a:xfrm>
                <a:off x="1803761" y="2510102"/>
                <a:ext cx="5402581" cy="312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Rectangle 38"/>
              <p:cNvSpPr/>
              <p:nvPr/>
            </p:nvSpPr>
            <p:spPr>
              <a:xfrm>
                <a:off x="2286492" y="1451940"/>
                <a:ext cx="4640094" cy="1252980"/>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Rectangle 1"/>
              <p:cNvSpPr/>
              <p:nvPr/>
            </p:nvSpPr>
            <p:spPr>
              <a:xfrm>
                <a:off x="2392606" y="1558077"/>
                <a:ext cx="4443025" cy="1032434"/>
              </a:xfrm>
              <a:prstGeom prst="rect">
                <a:avLst/>
              </a:prstGeom>
              <a:gradFill flip="none" rotWithShape="1">
                <a:gsLst>
                  <a:gs pos="0">
                    <a:schemeClr val="bg1">
                      <a:shade val="30000"/>
                      <a:satMod val="115000"/>
                      <a:lumMod val="23000"/>
                      <a:lumOff val="77000"/>
                    </a:schemeClr>
                  </a:gs>
                  <a:gs pos="50000">
                    <a:schemeClr val="bg1">
                      <a:shade val="67500"/>
                      <a:satMod val="115000"/>
                      <a:lumMod val="33000"/>
                      <a:lumOff val="67000"/>
                    </a:schemeClr>
                  </a:gs>
                  <a:gs pos="100000">
                    <a:schemeClr val="bg1">
                      <a:shade val="100000"/>
                      <a:satMod val="115000"/>
                    </a:schemeClr>
                  </a:gs>
                </a:gsLst>
                <a:lin ang="27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0273" name="Group 6"/>
            <p:cNvGrpSpPr>
              <a:grpSpLocks/>
            </p:cNvGrpSpPr>
            <p:nvPr/>
          </p:nvGrpSpPr>
          <p:grpSpPr bwMode="auto">
            <a:xfrm>
              <a:off x="1728357" y="1304449"/>
              <a:ext cx="2001385" cy="1320641"/>
              <a:chOff x="1728357" y="1304449"/>
              <a:chExt cx="2001385" cy="1320641"/>
            </a:xfrm>
          </p:grpSpPr>
          <p:sp>
            <p:nvSpPr>
              <p:cNvPr id="6" name="Right Triangle 5"/>
              <p:cNvSpPr/>
              <p:nvPr/>
            </p:nvSpPr>
            <p:spPr>
              <a:xfrm flipH="1">
                <a:off x="2114228" y="2473345"/>
                <a:ext cx="172264" cy="151626"/>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 name="Right Triangle 41"/>
              <p:cNvSpPr/>
              <p:nvPr/>
            </p:nvSpPr>
            <p:spPr>
              <a:xfrm flipH="1">
                <a:off x="3449616" y="1304449"/>
                <a:ext cx="172263" cy="151626"/>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rapezoid 2"/>
              <p:cNvSpPr/>
              <p:nvPr/>
            </p:nvSpPr>
            <p:spPr>
              <a:xfrm rot="19191503">
                <a:off x="1728357" y="1570484"/>
                <a:ext cx="2001014" cy="464526"/>
              </a:xfrm>
              <a:custGeom>
                <a:avLst/>
                <a:gdLst>
                  <a:gd name="connsiteX0" fmla="*/ 0 w 1828800"/>
                  <a:gd name="connsiteY0" fmla="*/ 457200 h 457200"/>
                  <a:gd name="connsiteX1" fmla="*/ 114300 w 1828800"/>
                  <a:gd name="connsiteY1" fmla="*/ 0 h 457200"/>
                  <a:gd name="connsiteX2" fmla="*/ 1714500 w 1828800"/>
                  <a:gd name="connsiteY2" fmla="*/ 0 h 457200"/>
                  <a:gd name="connsiteX3" fmla="*/ 1828800 w 1828800"/>
                  <a:gd name="connsiteY3" fmla="*/ 457200 h 457200"/>
                  <a:gd name="connsiteX4" fmla="*/ 0 w 1828800"/>
                  <a:gd name="connsiteY4" fmla="*/ 457200 h 457200"/>
                  <a:gd name="connsiteX0" fmla="*/ 0 w 1828800"/>
                  <a:gd name="connsiteY0" fmla="*/ 463642 h 463642"/>
                  <a:gd name="connsiteX1" fmla="*/ 402156 w 1828800"/>
                  <a:gd name="connsiteY1" fmla="*/ 0 h 463642"/>
                  <a:gd name="connsiteX2" fmla="*/ 1714500 w 1828800"/>
                  <a:gd name="connsiteY2" fmla="*/ 6442 h 463642"/>
                  <a:gd name="connsiteX3" fmla="*/ 1828800 w 1828800"/>
                  <a:gd name="connsiteY3" fmla="*/ 463642 h 463642"/>
                  <a:gd name="connsiteX4" fmla="*/ 0 w 1828800"/>
                  <a:gd name="connsiteY4" fmla="*/ 463642 h 463642"/>
                  <a:gd name="connsiteX0" fmla="*/ 0 w 2001385"/>
                  <a:gd name="connsiteY0" fmla="*/ 463642 h 463642"/>
                  <a:gd name="connsiteX1" fmla="*/ 402156 w 2001385"/>
                  <a:gd name="connsiteY1" fmla="*/ 0 h 463642"/>
                  <a:gd name="connsiteX2" fmla="*/ 1714500 w 2001385"/>
                  <a:gd name="connsiteY2" fmla="*/ 6442 h 463642"/>
                  <a:gd name="connsiteX3" fmla="*/ 2001385 w 2001385"/>
                  <a:gd name="connsiteY3" fmla="*/ 426441 h 463642"/>
                  <a:gd name="connsiteX4" fmla="*/ 0 w 2001385"/>
                  <a:gd name="connsiteY4" fmla="*/ 463642 h 463642"/>
                  <a:gd name="connsiteX0" fmla="*/ 0 w 2001385"/>
                  <a:gd name="connsiteY0" fmla="*/ 463642 h 463642"/>
                  <a:gd name="connsiteX1" fmla="*/ 402156 w 2001385"/>
                  <a:gd name="connsiteY1" fmla="*/ 0 h 463642"/>
                  <a:gd name="connsiteX2" fmla="*/ 1514076 w 2001385"/>
                  <a:gd name="connsiteY2" fmla="*/ 7706 h 463642"/>
                  <a:gd name="connsiteX3" fmla="*/ 2001385 w 2001385"/>
                  <a:gd name="connsiteY3" fmla="*/ 426441 h 463642"/>
                  <a:gd name="connsiteX4" fmla="*/ 0 w 2001385"/>
                  <a:gd name="connsiteY4" fmla="*/ 463642 h 46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1385" h="463642">
                    <a:moveTo>
                      <a:pt x="0" y="463642"/>
                    </a:moveTo>
                    <a:lnTo>
                      <a:pt x="402156" y="0"/>
                    </a:lnTo>
                    <a:lnTo>
                      <a:pt x="1514076" y="7706"/>
                    </a:lnTo>
                    <a:lnTo>
                      <a:pt x="2001385" y="426441"/>
                    </a:lnTo>
                    <a:lnTo>
                      <a:pt x="0" y="463642"/>
                    </a:lnTo>
                    <a:close/>
                  </a:path>
                </a:pathLst>
              </a:custGeom>
              <a:gradFill flip="none" rotWithShape="1">
                <a:gsLst>
                  <a:gs pos="0">
                    <a:schemeClr val="bg1">
                      <a:shade val="30000"/>
                      <a:satMod val="115000"/>
                      <a:lumMod val="67000"/>
                      <a:lumOff val="33000"/>
                    </a:schemeClr>
                  </a:gs>
                  <a:gs pos="42000">
                    <a:schemeClr val="bg1">
                      <a:shade val="67500"/>
                      <a:satMod val="115000"/>
                      <a:lumMod val="38000"/>
                      <a:lumOff val="62000"/>
                    </a:schemeClr>
                  </a:gs>
                  <a:gs pos="84000">
                    <a:schemeClr val="bg1">
                      <a:lumMod val="95000"/>
                      <a:shade val="100000"/>
                      <a:satMod val="115000"/>
                    </a:schemeClr>
                  </a:gs>
                </a:gsLst>
                <a:lin ang="3600000" scaled="0"/>
                <a:tileRect/>
              </a:gra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grpSp>
        <p:nvGrpSpPr>
          <p:cNvPr id="92" name="Group 91"/>
          <p:cNvGrpSpPr/>
          <p:nvPr/>
        </p:nvGrpSpPr>
        <p:grpSpPr>
          <a:xfrm>
            <a:off x="6919664" y="1682472"/>
            <a:ext cx="1612775" cy="1076708"/>
            <a:chOff x="4290008" y="4767262"/>
            <a:chExt cx="902113" cy="1014412"/>
          </a:xfrm>
          <a:solidFill>
            <a:schemeClr val="accent3"/>
          </a:solidFill>
        </p:grpSpPr>
        <p:sp>
          <p:nvSpPr>
            <p:cNvPr id="93" name="Freeform 92"/>
            <p:cNvSpPr/>
            <p:nvPr/>
          </p:nvSpPr>
          <p:spPr>
            <a:xfrm>
              <a:off x="4444110" y="4922044"/>
              <a:ext cx="602358" cy="590550"/>
            </a:xfrm>
            <a:custGeom>
              <a:avLst/>
              <a:gdLst>
                <a:gd name="connsiteX0" fmla="*/ 107157 w 564357"/>
                <a:gd name="connsiteY0" fmla="*/ 600075 h 600075"/>
                <a:gd name="connsiteX1" fmla="*/ 107157 w 564357"/>
                <a:gd name="connsiteY1" fmla="*/ 531019 h 600075"/>
                <a:gd name="connsiteX2" fmla="*/ 0 w 564357"/>
                <a:gd name="connsiteY2" fmla="*/ 173831 h 600075"/>
                <a:gd name="connsiteX3" fmla="*/ 283369 w 564357"/>
                <a:gd name="connsiteY3" fmla="*/ 0 h 600075"/>
                <a:gd name="connsiteX4" fmla="*/ 526257 w 564357"/>
                <a:gd name="connsiteY4" fmla="*/ 138112 h 600075"/>
                <a:gd name="connsiteX5" fmla="*/ 564357 w 564357"/>
                <a:gd name="connsiteY5" fmla="*/ 407194 h 600075"/>
                <a:gd name="connsiteX6" fmla="*/ 445294 w 564357"/>
                <a:gd name="connsiteY6" fmla="*/ 557212 h 600075"/>
                <a:gd name="connsiteX7" fmla="*/ 445294 w 564357"/>
                <a:gd name="connsiteY7" fmla="*/ 588169 h 600075"/>
                <a:gd name="connsiteX8" fmla="*/ 342900 w 564357"/>
                <a:gd name="connsiteY8" fmla="*/ 588169 h 600075"/>
                <a:gd name="connsiteX9" fmla="*/ 342900 w 564357"/>
                <a:gd name="connsiteY9" fmla="*/ 481012 h 600075"/>
                <a:gd name="connsiteX10" fmla="*/ 476250 w 564357"/>
                <a:gd name="connsiteY10" fmla="*/ 307181 h 600075"/>
                <a:gd name="connsiteX11" fmla="*/ 285750 w 564357"/>
                <a:gd name="connsiteY11" fmla="*/ 119062 h 600075"/>
                <a:gd name="connsiteX12" fmla="*/ 92869 w 564357"/>
                <a:gd name="connsiteY12" fmla="*/ 316706 h 600075"/>
                <a:gd name="connsiteX13" fmla="*/ 207169 w 564357"/>
                <a:gd name="connsiteY13" fmla="*/ 485775 h 600075"/>
                <a:gd name="connsiteX14" fmla="*/ 207169 w 564357"/>
                <a:gd name="connsiteY14" fmla="*/ 592931 h 600075"/>
                <a:gd name="connsiteX15" fmla="*/ 107157 w 564357"/>
                <a:gd name="connsiteY15" fmla="*/ 600075 h 600075"/>
                <a:gd name="connsiteX0" fmla="*/ 109538 w 564357"/>
                <a:gd name="connsiteY0" fmla="*/ 590550 h 592931"/>
                <a:gd name="connsiteX1" fmla="*/ 107157 w 564357"/>
                <a:gd name="connsiteY1" fmla="*/ 531019 h 592931"/>
                <a:gd name="connsiteX2" fmla="*/ 0 w 564357"/>
                <a:gd name="connsiteY2" fmla="*/ 173831 h 592931"/>
                <a:gd name="connsiteX3" fmla="*/ 283369 w 564357"/>
                <a:gd name="connsiteY3" fmla="*/ 0 h 592931"/>
                <a:gd name="connsiteX4" fmla="*/ 526257 w 564357"/>
                <a:gd name="connsiteY4" fmla="*/ 138112 h 592931"/>
                <a:gd name="connsiteX5" fmla="*/ 564357 w 564357"/>
                <a:gd name="connsiteY5" fmla="*/ 407194 h 592931"/>
                <a:gd name="connsiteX6" fmla="*/ 445294 w 564357"/>
                <a:gd name="connsiteY6" fmla="*/ 557212 h 592931"/>
                <a:gd name="connsiteX7" fmla="*/ 445294 w 564357"/>
                <a:gd name="connsiteY7" fmla="*/ 588169 h 592931"/>
                <a:gd name="connsiteX8" fmla="*/ 342900 w 564357"/>
                <a:gd name="connsiteY8" fmla="*/ 588169 h 592931"/>
                <a:gd name="connsiteX9" fmla="*/ 342900 w 564357"/>
                <a:gd name="connsiteY9" fmla="*/ 481012 h 592931"/>
                <a:gd name="connsiteX10" fmla="*/ 476250 w 564357"/>
                <a:gd name="connsiteY10" fmla="*/ 307181 h 592931"/>
                <a:gd name="connsiteX11" fmla="*/ 285750 w 564357"/>
                <a:gd name="connsiteY11" fmla="*/ 119062 h 592931"/>
                <a:gd name="connsiteX12" fmla="*/ 92869 w 564357"/>
                <a:gd name="connsiteY12" fmla="*/ 316706 h 592931"/>
                <a:gd name="connsiteX13" fmla="*/ 207169 w 564357"/>
                <a:gd name="connsiteY13" fmla="*/ 485775 h 592931"/>
                <a:gd name="connsiteX14" fmla="*/ 207169 w 564357"/>
                <a:gd name="connsiteY14" fmla="*/ 592931 h 592931"/>
                <a:gd name="connsiteX15" fmla="*/ 109538 w 564357"/>
                <a:gd name="connsiteY15" fmla="*/ 590550 h 592931"/>
                <a:gd name="connsiteX0" fmla="*/ 121444 w 576263"/>
                <a:gd name="connsiteY0" fmla="*/ 590550 h 592931"/>
                <a:gd name="connsiteX1" fmla="*/ 119063 w 576263"/>
                <a:gd name="connsiteY1" fmla="*/ 531019 h 592931"/>
                <a:gd name="connsiteX2" fmla="*/ 11906 w 576263"/>
                <a:gd name="connsiteY2" fmla="*/ 173831 h 592931"/>
                <a:gd name="connsiteX3" fmla="*/ 295275 w 576263"/>
                <a:gd name="connsiteY3" fmla="*/ 0 h 592931"/>
                <a:gd name="connsiteX4" fmla="*/ 538163 w 576263"/>
                <a:gd name="connsiteY4" fmla="*/ 138112 h 592931"/>
                <a:gd name="connsiteX5" fmla="*/ 576263 w 576263"/>
                <a:gd name="connsiteY5" fmla="*/ 407194 h 592931"/>
                <a:gd name="connsiteX6" fmla="*/ 457200 w 576263"/>
                <a:gd name="connsiteY6" fmla="*/ 557212 h 592931"/>
                <a:gd name="connsiteX7" fmla="*/ 457200 w 576263"/>
                <a:gd name="connsiteY7" fmla="*/ 588169 h 592931"/>
                <a:gd name="connsiteX8" fmla="*/ 354806 w 576263"/>
                <a:gd name="connsiteY8" fmla="*/ 588169 h 592931"/>
                <a:gd name="connsiteX9" fmla="*/ 354806 w 576263"/>
                <a:gd name="connsiteY9" fmla="*/ 481012 h 592931"/>
                <a:gd name="connsiteX10" fmla="*/ 488156 w 576263"/>
                <a:gd name="connsiteY10" fmla="*/ 307181 h 592931"/>
                <a:gd name="connsiteX11" fmla="*/ 297656 w 576263"/>
                <a:gd name="connsiteY11" fmla="*/ 119062 h 592931"/>
                <a:gd name="connsiteX12" fmla="*/ 104775 w 576263"/>
                <a:gd name="connsiteY12" fmla="*/ 316706 h 592931"/>
                <a:gd name="connsiteX13" fmla="*/ 219075 w 576263"/>
                <a:gd name="connsiteY13" fmla="*/ 485775 h 592931"/>
                <a:gd name="connsiteX14" fmla="*/ 219075 w 576263"/>
                <a:gd name="connsiteY14" fmla="*/ 592931 h 592931"/>
                <a:gd name="connsiteX15" fmla="*/ 121444 w 576263"/>
                <a:gd name="connsiteY15" fmla="*/ 590550 h 592931"/>
                <a:gd name="connsiteX0" fmla="*/ 125510 w 580329"/>
                <a:gd name="connsiteY0" fmla="*/ 590550 h 592931"/>
                <a:gd name="connsiteX1" fmla="*/ 123129 w 580329"/>
                <a:gd name="connsiteY1" fmla="*/ 531019 h 592931"/>
                <a:gd name="connsiteX2" fmla="*/ 15972 w 580329"/>
                <a:gd name="connsiteY2" fmla="*/ 173831 h 592931"/>
                <a:gd name="connsiteX3" fmla="*/ 299341 w 580329"/>
                <a:gd name="connsiteY3" fmla="*/ 0 h 592931"/>
                <a:gd name="connsiteX4" fmla="*/ 542229 w 580329"/>
                <a:gd name="connsiteY4" fmla="*/ 138112 h 592931"/>
                <a:gd name="connsiteX5" fmla="*/ 580329 w 580329"/>
                <a:gd name="connsiteY5" fmla="*/ 407194 h 592931"/>
                <a:gd name="connsiteX6" fmla="*/ 461266 w 580329"/>
                <a:gd name="connsiteY6" fmla="*/ 557212 h 592931"/>
                <a:gd name="connsiteX7" fmla="*/ 461266 w 580329"/>
                <a:gd name="connsiteY7" fmla="*/ 588169 h 592931"/>
                <a:gd name="connsiteX8" fmla="*/ 358872 w 580329"/>
                <a:gd name="connsiteY8" fmla="*/ 588169 h 592931"/>
                <a:gd name="connsiteX9" fmla="*/ 358872 w 580329"/>
                <a:gd name="connsiteY9" fmla="*/ 481012 h 592931"/>
                <a:gd name="connsiteX10" fmla="*/ 492222 w 580329"/>
                <a:gd name="connsiteY10" fmla="*/ 307181 h 592931"/>
                <a:gd name="connsiteX11" fmla="*/ 301722 w 580329"/>
                <a:gd name="connsiteY11" fmla="*/ 119062 h 592931"/>
                <a:gd name="connsiteX12" fmla="*/ 108841 w 580329"/>
                <a:gd name="connsiteY12" fmla="*/ 316706 h 592931"/>
                <a:gd name="connsiteX13" fmla="*/ 223141 w 580329"/>
                <a:gd name="connsiteY13" fmla="*/ 485775 h 592931"/>
                <a:gd name="connsiteX14" fmla="*/ 223141 w 580329"/>
                <a:gd name="connsiteY14" fmla="*/ 592931 h 592931"/>
                <a:gd name="connsiteX15" fmla="*/ 125510 w 580329"/>
                <a:gd name="connsiteY15" fmla="*/ 590550 h 592931"/>
                <a:gd name="connsiteX0" fmla="*/ 125510 w 580329"/>
                <a:gd name="connsiteY0" fmla="*/ 590550 h 592931"/>
                <a:gd name="connsiteX1" fmla="*/ 123129 w 580329"/>
                <a:gd name="connsiteY1" fmla="*/ 531019 h 592931"/>
                <a:gd name="connsiteX2" fmla="*/ 15972 w 580329"/>
                <a:gd name="connsiteY2" fmla="*/ 173831 h 592931"/>
                <a:gd name="connsiteX3" fmla="*/ 299341 w 580329"/>
                <a:gd name="connsiteY3" fmla="*/ 0 h 592931"/>
                <a:gd name="connsiteX4" fmla="*/ 542229 w 580329"/>
                <a:gd name="connsiteY4" fmla="*/ 138112 h 592931"/>
                <a:gd name="connsiteX5" fmla="*/ 580329 w 580329"/>
                <a:gd name="connsiteY5" fmla="*/ 407194 h 592931"/>
                <a:gd name="connsiteX6" fmla="*/ 461266 w 580329"/>
                <a:gd name="connsiteY6" fmla="*/ 557212 h 592931"/>
                <a:gd name="connsiteX7" fmla="*/ 461266 w 580329"/>
                <a:gd name="connsiteY7" fmla="*/ 588169 h 592931"/>
                <a:gd name="connsiteX8" fmla="*/ 358872 w 580329"/>
                <a:gd name="connsiteY8" fmla="*/ 588169 h 592931"/>
                <a:gd name="connsiteX9" fmla="*/ 358872 w 580329"/>
                <a:gd name="connsiteY9" fmla="*/ 481012 h 592931"/>
                <a:gd name="connsiteX10" fmla="*/ 492222 w 580329"/>
                <a:gd name="connsiteY10" fmla="*/ 307181 h 592931"/>
                <a:gd name="connsiteX11" fmla="*/ 301722 w 580329"/>
                <a:gd name="connsiteY11" fmla="*/ 119062 h 592931"/>
                <a:gd name="connsiteX12" fmla="*/ 108841 w 580329"/>
                <a:gd name="connsiteY12" fmla="*/ 316706 h 592931"/>
                <a:gd name="connsiteX13" fmla="*/ 223141 w 580329"/>
                <a:gd name="connsiteY13" fmla="*/ 485775 h 592931"/>
                <a:gd name="connsiteX14" fmla="*/ 223141 w 580329"/>
                <a:gd name="connsiteY14" fmla="*/ 592931 h 592931"/>
                <a:gd name="connsiteX15" fmla="*/ 125510 w 580329"/>
                <a:gd name="connsiteY15" fmla="*/ 590550 h 592931"/>
                <a:gd name="connsiteX0" fmla="*/ 125510 w 580329"/>
                <a:gd name="connsiteY0" fmla="*/ 590550 h 592931"/>
                <a:gd name="connsiteX1" fmla="*/ 123129 w 580329"/>
                <a:gd name="connsiteY1" fmla="*/ 531019 h 592931"/>
                <a:gd name="connsiteX2" fmla="*/ 15972 w 580329"/>
                <a:gd name="connsiteY2" fmla="*/ 173831 h 592931"/>
                <a:gd name="connsiteX3" fmla="*/ 299341 w 580329"/>
                <a:gd name="connsiteY3" fmla="*/ 0 h 592931"/>
                <a:gd name="connsiteX4" fmla="*/ 542229 w 580329"/>
                <a:gd name="connsiteY4" fmla="*/ 138112 h 592931"/>
                <a:gd name="connsiteX5" fmla="*/ 580329 w 580329"/>
                <a:gd name="connsiteY5" fmla="*/ 407194 h 592931"/>
                <a:gd name="connsiteX6" fmla="*/ 461266 w 580329"/>
                <a:gd name="connsiteY6" fmla="*/ 557212 h 592931"/>
                <a:gd name="connsiteX7" fmla="*/ 461266 w 580329"/>
                <a:gd name="connsiteY7" fmla="*/ 588169 h 592931"/>
                <a:gd name="connsiteX8" fmla="*/ 358872 w 580329"/>
                <a:gd name="connsiteY8" fmla="*/ 588169 h 592931"/>
                <a:gd name="connsiteX9" fmla="*/ 358872 w 580329"/>
                <a:gd name="connsiteY9" fmla="*/ 481012 h 592931"/>
                <a:gd name="connsiteX10" fmla="*/ 492222 w 580329"/>
                <a:gd name="connsiteY10" fmla="*/ 307181 h 592931"/>
                <a:gd name="connsiteX11" fmla="*/ 301722 w 580329"/>
                <a:gd name="connsiteY11" fmla="*/ 119062 h 592931"/>
                <a:gd name="connsiteX12" fmla="*/ 108841 w 580329"/>
                <a:gd name="connsiteY12" fmla="*/ 316706 h 592931"/>
                <a:gd name="connsiteX13" fmla="*/ 223141 w 580329"/>
                <a:gd name="connsiteY13" fmla="*/ 485775 h 592931"/>
                <a:gd name="connsiteX14" fmla="*/ 223141 w 580329"/>
                <a:gd name="connsiteY14" fmla="*/ 592931 h 592931"/>
                <a:gd name="connsiteX15" fmla="*/ 125510 w 580329"/>
                <a:gd name="connsiteY15" fmla="*/ 590550 h 592931"/>
                <a:gd name="connsiteX0" fmla="*/ 125510 w 580329"/>
                <a:gd name="connsiteY0" fmla="*/ 590550 h 592931"/>
                <a:gd name="connsiteX1" fmla="*/ 123129 w 580329"/>
                <a:gd name="connsiteY1" fmla="*/ 531019 h 592931"/>
                <a:gd name="connsiteX2" fmla="*/ 15972 w 580329"/>
                <a:gd name="connsiteY2" fmla="*/ 173831 h 592931"/>
                <a:gd name="connsiteX3" fmla="*/ 299341 w 580329"/>
                <a:gd name="connsiteY3" fmla="*/ 0 h 592931"/>
                <a:gd name="connsiteX4" fmla="*/ 542229 w 580329"/>
                <a:gd name="connsiteY4" fmla="*/ 138112 h 592931"/>
                <a:gd name="connsiteX5" fmla="*/ 580329 w 580329"/>
                <a:gd name="connsiteY5" fmla="*/ 407194 h 592931"/>
                <a:gd name="connsiteX6" fmla="*/ 461266 w 580329"/>
                <a:gd name="connsiteY6" fmla="*/ 557212 h 592931"/>
                <a:gd name="connsiteX7" fmla="*/ 461266 w 580329"/>
                <a:gd name="connsiteY7" fmla="*/ 588169 h 592931"/>
                <a:gd name="connsiteX8" fmla="*/ 358872 w 580329"/>
                <a:gd name="connsiteY8" fmla="*/ 588169 h 592931"/>
                <a:gd name="connsiteX9" fmla="*/ 358872 w 580329"/>
                <a:gd name="connsiteY9" fmla="*/ 481012 h 592931"/>
                <a:gd name="connsiteX10" fmla="*/ 492222 w 580329"/>
                <a:gd name="connsiteY10" fmla="*/ 307181 h 592931"/>
                <a:gd name="connsiteX11" fmla="*/ 301722 w 580329"/>
                <a:gd name="connsiteY11" fmla="*/ 119062 h 592931"/>
                <a:gd name="connsiteX12" fmla="*/ 108841 w 580329"/>
                <a:gd name="connsiteY12" fmla="*/ 316706 h 592931"/>
                <a:gd name="connsiteX13" fmla="*/ 223141 w 580329"/>
                <a:gd name="connsiteY13" fmla="*/ 485775 h 592931"/>
                <a:gd name="connsiteX14" fmla="*/ 223141 w 580329"/>
                <a:gd name="connsiteY14" fmla="*/ 592931 h 592931"/>
                <a:gd name="connsiteX15" fmla="*/ 125510 w 580329"/>
                <a:gd name="connsiteY15" fmla="*/ 590550 h 592931"/>
                <a:gd name="connsiteX0" fmla="*/ 125510 w 580329"/>
                <a:gd name="connsiteY0" fmla="*/ 590550 h 592931"/>
                <a:gd name="connsiteX1" fmla="*/ 123129 w 580329"/>
                <a:gd name="connsiteY1" fmla="*/ 531019 h 592931"/>
                <a:gd name="connsiteX2" fmla="*/ 15972 w 580329"/>
                <a:gd name="connsiteY2" fmla="*/ 173831 h 592931"/>
                <a:gd name="connsiteX3" fmla="*/ 299341 w 580329"/>
                <a:gd name="connsiteY3" fmla="*/ 0 h 592931"/>
                <a:gd name="connsiteX4" fmla="*/ 542229 w 580329"/>
                <a:gd name="connsiteY4" fmla="*/ 138112 h 592931"/>
                <a:gd name="connsiteX5" fmla="*/ 580329 w 580329"/>
                <a:gd name="connsiteY5" fmla="*/ 407194 h 592931"/>
                <a:gd name="connsiteX6" fmla="*/ 461266 w 580329"/>
                <a:gd name="connsiteY6" fmla="*/ 557212 h 592931"/>
                <a:gd name="connsiteX7" fmla="*/ 461266 w 580329"/>
                <a:gd name="connsiteY7" fmla="*/ 588169 h 592931"/>
                <a:gd name="connsiteX8" fmla="*/ 358872 w 580329"/>
                <a:gd name="connsiteY8" fmla="*/ 588169 h 592931"/>
                <a:gd name="connsiteX9" fmla="*/ 358872 w 580329"/>
                <a:gd name="connsiteY9" fmla="*/ 481012 h 592931"/>
                <a:gd name="connsiteX10" fmla="*/ 492222 w 580329"/>
                <a:gd name="connsiteY10" fmla="*/ 307181 h 592931"/>
                <a:gd name="connsiteX11" fmla="*/ 301722 w 580329"/>
                <a:gd name="connsiteY11" fmla="*/ 119062 h 592931"/>
                <a:gd name="connsiteX12" fmla="*/ 108841 w 580329"/>
                <a:gd name="connsiteY12" fmla="*/ 316706 h 592931"/>
                <a:gd name="connsiteX13" fmla="*/ 223141 w 580329"/>
                <a:gd name="connsiteY13" fmla="*/ 485775 h 592931"/>
                <a:gd name="connsiteX14" fmla="*/ 223141 w 580329"/>
                <a:gd name="connsiteY14" fmla="*/ 592931 h 592931"/>
                <a:gd name="connsiteX15" fmla="*/ 125510 w 580329"/>
                <a:gd name="connsiteY15" fmla="*/ 590550 h 592931"/>
                <a:gd name="connsiteX0" fmla="*/ 125510 w 580329"/>
                <a:gd name="connsiteY0" fmla="*/ 590550 h 592931"/>
                <a:gd name="connsiteX1" fmla="*/ 123129 w 580329"/>
                <a:gd name="connsiteY1" fmla="*/ 531019 h 592931"/>
                <a:gd name="connsiteX2" fmla="*/ 15972 w 580329"/>
                <a:gd name="connsiteY2" fmla="*/ 173831 h 592931"/>
                <a:gd name="connsiteX3" fmla="*/ 299341 w 580329"/>
                <a:gd name="connsiteY3" fmla="*/ 0 h 592931"/>
                <a:gd name="connsiteX4" fmla="*/ 542229 w 580329"/>
                <a:gd name="connsiteY4" fmla="*/ 138112 h 592931"/>
                <a:gd name="connsiteX5" fmla="*/ 580329 w 580329"/>
                <a:gd name="connsiteY5" fmla="*/ 407194 h 592931"/>
                <a:gd name="connsiteX6" fmla="*/ 461266 w 580329"/>
                <a:gd name="connsiteY6" fmla="*/ 557212 h 592931"/>
                <a:gd name="connsiteX7" fmla="*/ 461266 w 580329"/>
                <a:gd name="connsiteY7" fmla="*/ 588169 h 592931"/>
                <a:gd name="connsiteX8" fmla="*/ 358872 w 580329"/>
                <a:gd name="connsiteY8" fmla="*/ 588169 h 592931"/>
                <a:gd name="connsiteX9" fmla="*/ 358872 w 580329"/>
                <a:gd name="connsiteY9" fmla="*/ 481012 h 592931"/>
                <a:gd name="connsiteX10" fmla="*/ 492222 w 580329"/>
                <a:gd name="connsiteY10" fmla="*/ 307181 h 592931"/>
                <a:gd name="connsiteX11" fmla="*/ 301722 w 580329"/>
                <a:gd name="connsiteY11" fmla="*/ 119062 h 592931"/>
                <a:gd name="connsiteX12" fmla="*/ 108841 w 580329"/>
                <a:gd name="connsiteY12" fmla="*/ 316706 h 592931"/>
                <a:gd name="connsiteX13" fmla="*/ 223141 w 580329"/>
                <a:gd name="connsiteY13" fmla="*/ 485775 h 592931"/>
                <a:gd name="connsiteX14" fmla="*/ 223141 w 580329"/>
                <a:gd name="connsiteY14" fmla="*/ 592931 h 592931"/>
                <a:gd name="connsiteX15" fmla="*/ 125510 w 580329"/>
                <a:gd name="connsiteY15" fmla="*/ 590550 h 592931"/>
                <a:gd name="connsiteX0" fmla="*/ 125510 w 597304"/>
                <a:gd name="connsiteY0" fmla="*/ 590550 h 592931"/>
                <a:gd name="connsiteX1" fmla="*/ 123129 w 597304"/>
                <a:gd name="connsiteY1" fmla="*/ 531019 h 592931"/>
                <a:gd name="connsiteX2" fmla="*/ 15972 w 597304"/>
                <a:gd name="connsiteY2" fmla="*/ 173831 h 592931"/>
                <a:gd name="connsiteX3" fmla="*/ 299341 w 597304"/>
                <a:gd name="connsiteY3" fmla="*/ 0 h 592931"/>
                <a:gd name="connsiteX4" fmla="*/ 542229 w 597304"/>
                <a:gd name="connsiteY4" fmla="*/ 138112 h 592931"/>
                <a:gd name="connsiteX5" fmla="*/ 580329 w 597304"/>
                <a:gd name="connsiteY5" fmla="*/ 407194 h 592931"/>
                <a:gd name="connsiteX6" fmla="*/ 461266 w 597304"/>
                <a:gd name="connsiteY6" fmla="*/ 557212 h 592931"/>
                <a:gd name="connsiteX7" fmla="*/ 461266 w 597304"/>
                <a:gd name="connsiteY7" fmla="*/ 588169 h 592931"/>
                <a:gd name="connsiteX8" fmla="*/ 358872 w 597304"/>
                <a:gd name="connsiteY8" fmla="*/ 588169 h 592931"/>
                <a:gd name="connsiteX9" fmla="*/ 358872 w 597304"/>
                <a:gd name="connsiteY9" fmla="*/ 481012 h 592931"/>
                <a:gd name="connsiteX10" fmla="*/ 492222 w 597304"/>
                <a:gd name="connsiteY10" fmla="*/ 307181 h 592931"/>
                <a:gd name="connsiteX11" fmla="*/ 301722 w 597304"/>
                <a:gd name="connsiteY11" fmla="*/ 119062 h 592931"/>
                <a:gd name="connsiteX12" fmla="*/ 108841 w 597304"/>
                <a:gd name="connsiteY12" fmla="*/ 316706 h 592931"/>
                <a:gd name="connsiteX13" fmla="*/ 223141 w 597304"/>
                <a:gd name="connsiteY13" fmla="*/ 485775 h 592931"/>
                <a:gd name="connsiteX14" fmla="*/ 223141 w 597304"/>
                <a:gd name="connsiteY14" fmla="*/ 592931 h 592931"/>
                <a:gd name="connsiteX15" fmla="*/ 125510 w 597304"/>
                <a:gd name="connsiteY15" fmla="*/ 590550 h 592931"/>
                <a:gd name="connsiteX0" fmla="*/ 125510 w 599510"/>
                <a:gd name="connsiteY0" fmla="*/ 590550 h 592931"/>
                <a:gd name="connsiteX1" fmla="*/ 123129 w 599510"/>
                <a:gd name="connsiteY1" fmla="*/ 531019 h 592931"/>
                <a:gd name="connsiteX2" fmla="*/ 15972 w 599510"/>
                <a:gd name="connsiteY2" fmla="*/ 173831 h 592931"/>
                <a:gd name="connsiteX3" fmla="*/ 299341 w 599510"/>
                <a:gd name="connsiteY3" fmla="*/ 0 h 592931"/>
                <a:gd name="connsiteX4" fmla="*/ 549373 w 599510"/>
                <a:gd name="connsiteY4" fmla="*/ 133349 h 592931"/>
                <a:gd name="connsiteX5" fmla="*/ 580329 w 599510"/>
                <a:gd name="connsiteY5" fmla="*/ 407194 h 592931"/>
                <a:gd name="connsiteX6" fmla="*/ 461266 w 599510"/>
                <a:gd name="connsiteY6" fmla="*/ 557212 h 592931"/>
                <a:gd name="connsiteX7" fmla="*/ 461266 w 599510"/>
                <a:gd name="connsiteY7" fmla="*/ 588169 h 592931"/>
                <a:gd name="connsiteX8" fmla="*/ 358872 w 599510"/>
                <a:gd name="connsiteY8" fmla="*/ 588169 h 592931"/>
                <a:gd name="connsiteX9" fmla="*/ 358872 w 599510"/>
                <a:gd name="connsiteY9" fmla="*/ 481012 h 592931"/>
                <a:gd name="connsiteX10" fmla="*/ 492222 w 599510"/>
                <a:gd name="connsiteY10" fmla="*/ 307181 h 592931"/>
                <a:gd name="connsiteX11" fmla="*/ 301722 w 599510"/>
                <a:gd name="connsiteY11" fmla="*/ 119062 h 592931"/>
                <a:gd name="connsiteX12" fmla="*/ 108841 w 599510"/>
                <a:gd name="connsiteY12" fmla="*/ 316706 h 592931"/>
                <a:gd name="connsiteX13" fmla="*/ 223141 w 599510"/>
                <a:gd name="connsiteY13" fmla="*/ 485775 h 592931"/>
                <a:gd name="connsiteX14" fmla="*/ 223141 w 599510"/>
                <a:gd name="connsiteY14" fmla="*/ 592931 h 592931"/>
                <a:gd name="connsiteX15" fmla="*/ 125510 w 599510"/>
                <a:gd name="connsiteY15" fmla="*/ 590550 h 592931"/>
                <a:gd name="connsiteX0" fmla="*/ 125510 w 599510"/>
                <a:gd name="connsiteY0" fmla="*/ 590550 h 592931"/>
                <a:gd name="connsiteX1" fmla="*/ 123129 w 599510"/>
                <a:gd name="connsiteY1" fmla="*/ 531019 h 592931"/>
                <a:gd name="connsiteX2" fmla="*/ 15972 w 599510"/>
                <a:gd name="connsiteY2" fmla="*/ 173831 h 592931"/>
                <a:gd name="connsiteX3" fmla="*/ 299341 w 599510"/>
                <a:gd name="connsiteY3" fmla="*/ 0 h 592931"/>
                <a:gd name="connsiteX4" fmla="*/ 549373 w 599510"/>
                <a:gd name="connsiteY4" fmla="*/ 133349 h 592931"/>
                <a:gd name="connsiteX5" fmla="*/ 580329 w 599510"/>
                <a:gd name="connsiteY5" fmla="*/ 407194 h 592931"/>
                <a:gd name="connsiteX6" fmla="*/ 461266 w 599510"/>
                <a:gd name="connsiteY6" fmla="*/ 557212 h 592931"/>
                <a:gd name="connsiteX7" fmla="*/ 461266 w 599510"/>
                <a:gd name="connsiteY7" fmla="*/ 588169 h 592931"/>
                <a:gd name="connsiteX8" fmla="*/ 358872 w 599510"/>
                <a:gd name="connsiteY8" fmla="*/ 588169 h 592931"/>
                <a:gd name="connsiteX9" fmla="*/ 358872 w 599510"/>
                <a:gd name="connsiteY9" fmla="*/ 481012 h 592931"/>
                <a:gd name="connsiteX10" fmla="*/ 492222 w 599510"/>
                <a:gd name="connsiteY10" fmla="*/ 307181 h 592931"/>
                <a:gd name="connsiteX11" fmla="*/ 301722 w 599510"/>
                <a:gd name="connsiteY11" fmla="*/ 119062 h 592931"/>
                <a:gd name="connsiteX12" fmla="*/ 108841 w 599510"/>
                <a:gd name="connsiteY12" fmla="*/ 316706 h 592931"/>
                <a:gd name="connsiteX13" fmla="*/ 223141 w 599510"/>
                <a:gd name="connsiteY13" fmla="*/ 485775 h 592931"/>
                <a:gd name="connsiteX14" fmla="*/ 223141 w 599510"/>
                <a:gd name="connsiteY14" fmla="*/ 592931 h 592931"/>
                <a:gd name="connsiteX15" fmla="*/ 125510 w 599510"/>
                <a:gd name="connsiteY15" fmla="*/ 590550 h 592931"/>
                <a:gd name="connsiteX0" fmla="*/ 125510 w 595939"/>
                <a:gd name="connsiteY0" fmla="*/ 590550 h 592931"/>
                <a:gd name="connsiteX1" fmla="*/ 123129 w 595939"/>
                <a:gd name="connsiteY1" fmla="*/ 531019 h 592931"/>
                <a:gd name="connsiteX2" fmla="*/ 15972 w 595939"/>
                <a:gd name="connsiteY2" fmla="*/ 173831 h 592931"/>
                <a:gd name="connsiteX3" fmla="*/ 299341 w 595939"/>
                <a:gd name="connsiteY3" fmla="*/ 0 h 592931"/>
                <a:gd name="connsiteX4" fmla="*/ 549373 w 595939"/>
                <a:gd name="connsiteY4" fmla="*/ 133349 h 592931"/>
                <a:gd name="connsiteX5" fmla="*/ 580329 w 595939"/>
                <a:gd name="connsiteY5" fmla="*/ 407194 h 592931"/>
                <a:gd name="connsiteX6" fmla="*/ 461266 w 595939"/>
                <a:gd name="connsiteY6" fmla="*/ 557212 h 592931"/>
                <a:gd name="connsiteX7" fmla="*/ 461266 w 595939"/>
                <a:gd name="connsiteY7" fmla="*/ 588169 h 592931"/>
                <a:gd name="connsiteX8" fmla="*/ 358872 w 595939"/>
                <a:gd name="connsiteY8" fmla="*/ 588169 h 592931"/>
                <a:gd name="connsiteX9" fmla="*/ 358872 w 595939"/>
                <a:gd name="connsiteY9" fmla="*/ 481012 h 592931"/>
                <a:gd name="connsiteX10" fmla="*/ 492222 w 595939"/>
                <a:gd name="connsiteY10" fmla="*/ 307181 h 592931"/>
                <a:gd name="connsiteX11" fmla="*/ 301722 w 595939"/>
                <a:gd name="connsiteY11" fmla="*/ 119062 h 592931"/>
                <a:gd name="connsiteX12" fmla="*/ 108841 w 595939"/>
                <a:gd name="connsiteY12" fmla="*/ 316706 h 592931"/>
                <a:gd name="connsiteX13" fmla="*/ 223141 w 595939"/>
                <a:gd name="connsiteY13" fmla="*/ 485775 h 592931"/>
                <a:gd name="connsiteX14" fmla="*/ 223141 w 595939"/>
                <a:gd name="connsiteY14" fmla="*/ 592931 h 592931"/>
                <a:gd name="connsiteX15" fmla="*/ 125510 w 595939"/>
                <a:gd name="connsiteY15" fmla="*/ 590550 h 592931"/>
                <a:gd name="connsiteX0" fmla="*/ 125510 w 595939"/>
                <a:gd name="connsiteY0" fmla="*/ 590550 h 592931"/>
                <a:gd name="connsiteX1" fmla="*/ 123129 w 595939"/>
                <a:gd name="connsiteY1" fmla="*/ 531019 h 592931"/>
                <a:gd name="connsiteX2" fmla="*/ 15972 w 595939"/>
                <a:gd name="connsiteY2" fmla="*/ 173831 h 592931"/>
                <a:gd name="connsiteX3" fmla="*/ 299341 w 595939"/>
                <a:gd name="connsiteY3" fmla="*/ 0 h 592931"/>
                <a:gd name="connsiteX4" fmla="*/ 549373 w 595939"/>
                <a:gd name="connsiteY4" fmla="*/ 133349 h 592931"/>
                <a:gd name="connsiteX5" fmla="*/ 580329 w 595939"/>
                <a:gd name="connsiteY5" fmla="*/ 407194 h 592931"/>
                <a:gd name="connsiteX6" fmla="*/ 461266 w 595939"/>
                <a:gd name="connsiteY6" fmla="*/ 557212 h 592931"/>
                <a:gd name="connsiteX7" fmla="*/ 461266 w 595939"/>
                <a:gd name="connsiteY7" fmla="*/ 588169 h 592931"/>
                <a:gd name="connsiteX8" fmla="*/ 358872 w 595939"/>
                <a:gd name="connsiteY8" fmla="*/ 588169 h 592931"/>
                <a:gd name="connsiteX9" fmla="*/ 358872 w 595939"/>
                <a:gd name="connsiteY9" fmla="*/ 481012 h 592931"/>
                <a:gd name="connsiteX10" fmla="*/ 492222 w 595939"/>
                <a:gd name="connsiteY10" fmla="*/ 307181 h 592931"/>
                <a:gd name="connsiteX11" fmla="*/ 301722 w 595939"/>
                <a:gd name="connsiteY11" fmla="*/ 119062 h 592931"/>
                <a:gd name="connsiteX12" fmla="*/ 108841 w 595939"/>
                <a:gd name="connsiteY12" fmla="*/ 316706 h 592931"/>
                <a:gd name="connsiteX13" fmla="*/ 223141 w 595939"/>
                <a:gd name="connsiteY13" fmla="*/ 485775 h 592931"/>
                <a:gd name="connsiteX14" fmla="*/ 223141 w 595939"/>
                <a:gd name="connsiteY14" fmla="*/ 592931 h 592931"/>
                <a:gd name="connsiteX15" fmla="*/ 125510 w 595939"/>
                <a:gd name="connsiteY15" fmla="*/ 590550 h 592931"/>
                <a:gd name="connsiteX0" fmla="*/ 125510 w 553955"/>
                <a:gd name="connsiteY0" fmla="*/ 590550 h 592931"/>
                <a:gd name="connsiteX1" fmla="*/ 123129 w 553955"/>
                <a:gd name="connsiteY1" fmla="*/ 531019 h 592931"/>
                <a:gd name="connsiteX2" fmla="*/ 15972 w 553955"/>
                <a:gd name="connsiteY2" fmla="*/ 173831 h 592931"/>
                <a:gd name="connsiteX3" fmla="*/ 299341 w 553955"/>
                <a:gd name="connsiteY3" fmla="*/ 0 h 592931"/>
                <a:gd name="connsiteX4" fmla="*/ 549373 w 553955"/>
                <a:gd name="connsiteY4" fmla="*/ 133349 h 592931"/>
                <a:gd name="connsiteX5" fmla="*/ 461266 w 553955"/>
                <a:gd name="connsiteY5" fmla="*/ 557212 h 592931"/>
                <a:gd name="connsiteX6" fmla="*/ 461266 w 553955"/>
                <a:gd name="connsiteY6" fmla="*/ 588169 h 592931"/>
                <a:gd name="connsiteX7" fmla="*/ 358872 w 553955"/>
                <a:gd name="connsiteY7" fmla="*/ 588169 h 592931"/>
                <a:gd name="connsiteX8" fmla="*/ 358872 w 553955"/>
                <a:gd name="connsiteY8" fmla="*/ 481012 h 592931"/>
                <a:gd name="connsiteX9" fmla="*/ 492222 w 553955"/>
                <a:gd name="connsiteY9" fmla="*/ 307181 h 592931"/>
                <a:gd name="connsiteX10" fmla="*/ 301722 w 553955"/>
                <a:gd name="connsiteY10" fmla="*/ 119062 h 592931"/>
                <a:gd name="connsiteX11" fmla="*/ 108841 w 553955"/>
                <a:gd name="connsiteY11" fmla="*/ 316706 h 592931"/>
                <a:gd name="connsiteX12" fmla="*/ 223141 w 553955"/>
                <a:gd name="connsiteY12" fmla="*/ 485775 h 592931"/>
                <a:gd name="connsiteX13" fmla="*/ 223141 w 553955"/>
                <a:gd name="connsiteY13" fmla="*/ 592931 h 592931"/>
                <a:gd name="connsiteX14" fmla="*/ 125510 w 553955"/>
                <a:gd name="connsiteY14" fmla="*/ 590550 h 592931"/>
                <a:gd name="connsiteX0" fmla="*/ 125510 w 596292"/>
                <a:gd name="connsiteY0" fmla="*/ 590550 h 592931"/>
                <a:gd name="connsiteX1" fmla="*/ 123129 w 596292"/>
                <a:gd name="connsiteY1" fmla="*/ 531019 h 592931"/>
                <a:gd name="connsiteX2" fmla="*/ 15972 w 596292"/>
                <a:gd name="connsiteY2" fmla="*/ 173831 h 592931"/>
                <a:gd name="connsiteX3" fmla="*/ 299341 w 596292"/>
                <a:gd name="connsiteY3" fmla="*/ 0 h 592931"/>
                <a:gd name="connsiteX4" fmla="*/ 549373 w 596292"/>
                <a:gd name="connsiteY4" fmla="*/ 133349 h 592931"/>
                <a:gd name="connsiteX5" fmla="*/ 461266 w 596292"/>
                <a:gd name="connsiteY5" fmla="*/ 557212 h 592931"/>
                <a:gd name="connsiteX6" fmla="*/ 461266 w 596292"/>
                <a:gd name="connsiteY6" fmla="*/ 588169 h 592931"/>
                <a:gd name="connsiteX7" fmla="*/ 358872 w 596292"/>
                <a:gd name="connsiteY7" fmla="*/ 588169 h 592931"/>
                <a:gd name="connsiteX8" fmla="*/ 358872 w 596292"/>
                <a:gd name="connsiteY8" fmla="*/ 481012 h 592931"/>
                <a:gd name="connsiteX9" fmla="*/ 492222 w 596292"/>
                <a:gd name="connsiteY9" fmla="*/ 307181 h 592931"/>
                <a:gd name="connsiteX10" fmla="*/ 301722 w 596292"/>
                <a:gd name="connsiteY10" fmla="*/ 119062 h 592931"/>
                <a:gd name="connsiteX11" fmla="*/ 108841 w 596292"/>
                <a:gd name="connsiteY11" fmla="*/ 316706 h 592931"/>
                <a:gd name="connsiteX12" fmla="*/ 223141 w 596292"/>
                <a:gd name="connsiteY12" fmla="*/ 485775 h 592931"/>
                <a:gd name="connsiteX13" fmla="*/ 223141 w 596292"/>
                <a:gd name="connsiteY13" fmla="*/ 592931 h 592931"/>
                <a:gd name="connsiteX14" fmla="*/ 125510 w 596292"/>
                <a:gd name="connsiteY14" fmla="*/ 590550 h 592931"/>
                <a:gd name="connsiteX0" fmla="*/ 125510 w 602358"/>
                <a:gd name="connsiteY0" fmla="*/ 590550 h 592931"/>
                <a:gd name="connsiteX1" fmla="*/ 123129 w 602358"/>
                <a:gd name="connsiteY1" fmla="*/ 531019 h 592931"/>
                <a:gd name="connsiteX2" fmla="*/ 15972 w 602358"/>
                <a:gd name="connsiteY2" fmla="*/ 173831 h 592931"/>
                <a:gd name="connsiteX3" fmla="*/ 299341 w 602358"/>
                <a:gd name="connsiteY3" fmla="*/ 0 h 592931"/>
                <a:gd name="connsiteX4" fmla="*/ 549373 w 602358"/>
                <a:gd name="connsiteY4" fmla="*/ 133349 h 592931"/>
                <a:gd name="connsiteX5" fmla="*/ 461266 w 602358"/>
                <a:gd name="connsiteY5" fmla="*/ 557212 h 592931"/>
                <a:gd name="connsiteX6" fmla="*/ 461266 w 602358"/>
                <a:gd name="connsiteY6" fmla="*/ 588169 h 592931"/>
                <a:gd name="connsiteX7" fmla="*/ 358872 w 602358"/>
                <a:gd name="connsiteY7" fmla="*/ 588169 h 592931"/>
                <a:gd name="connsiteX8" fmla="*/ 358872 w 602358"/>
                <a:gd name="connsiteY8" fmla="*/ 481012 h 592931"/>
                <a:gd name="connsiteX9" fmla="*/ 492222 w 602358"/>
                <a:gd name="connsiteY9" fmla="*/ 307181 h 592931"/>
                <a:gd name="connsiteX10" fmla="*/ 301722 w 602358"/>
                <a:gd name="connsiteY10" fmla="*/ 119062 h 592931"/>
                <a:gd name="connsiteX11" fmla="*/ 108841 w 602358"/>
                <a:gd name="connsiteY11" fmla="*/ 316706 h 592931"/>
                <a:gd name="connsiteX12" fmla="*/ 223141 w 602358"/>
                <a:gd name="connsiteY12" fmla="*/ 485775 h 592931"/>
                <a:gd name="connsiteX13" fmla="*/ 223141 w 602358"/>
                <a:gd name="connsiteY13" fmla="*/ 592931 h 592931"/>
                <a:gd name="connsiteX14" fmla="*/ 125510 w 602358"/>
                <a:gd name="connsiteY14" fmla="*/ 590550 h 592931"/>
                <a:gd name="connsiteX0" fmla="*/ 125510 w 602358"/>
                <a:gd name="connsiteY0" fmla="*/ 590550 h 592931"/>
                <a:gd name="connsiteX1" fmla="*/ 123129 w 602358"/>
                <a:gd name="connsiteY1" fmla="*/ 531019 h 592931"/>
                <a:gd name="connsiteX2" fmla="*/ 15972 w 602358"/>
                <a:gd name="connsiteY2" fmla="*/ 173831 h 592931"/>
                <a:gd name="connsiteX3" fmla="*/ 299341 w 602358"/>
                <a:gd name="connsiteY3" fmla="*/ 0 h 592931"/>
                <a:gd name="connsiteX4" fmla="*/ 549373 w 602358"/>
                <a:gd name="connsiteY4" fmla="*/ 133349 h 592931"/>
                <a:gd name="connsiteX5" fmla="*/ 461266 w 602358"/>
                <a:gd name="connsiteY5" fmla="*/ 557212 h 592931"/>
                <a:gd name="connsiteX6" fmla="*/ 461266 w 602358"/>
                <a:gd name="connsiteY6" fmla="*/ 588169 h 592931"/>
                <a:gd name="connsiteX7" fmla="*/ 358872 w 602358"/>
                <a:gd name="connsiteY7" fmla="*/ 588169 h 592931"/>
                <a:gd name="connsiteX8" fmla="*/ 368397 w 602358"/>
                <a:gd name="connsiteY8" fmla="*/ 500062 h 592931"/>
                <a:gd name="connsiteX9" fmla="*/ 492222 w 602358"/>
                <a:gd name="connsiteY9" fmla="*/ 307181 h 592931"/>
                <a:gd name="connsiteX10" fmla="*/ 301722 w 602358"/>
                <a:gd name="connsiteY10" fmla="*/ 119062 h 592931"/>
                <a:gd name="connsiteX11" fmla="*/ 108841 w 602358"/>
                <a:gd name="connsiteY11" fmla="*/ 316706 h 592931"/>
                <a:gd name="connsiteX12" fmla="*/ 223141 w 602358"/>
                <a:gd name="connsiteY12" fmla="*/ 485775 h 592931"/>
                <a:gd name="connsiteX13" fmla="*/ 223141 w 602358"/>
                <a:gd name="connsiteY13" fmla="*/ 592931 h 592931"/>
                <a:gd name="connsiteX14" fmla="*/ 125510 w 602358"/>
                <a:gd name="connsiteY14" fmla="*/ 590550 h 592931"/>
                <a:gd name="connsiteX0" fmla="*/ 125510 w 602358"/>
                <a:gd name="connsiteY0" fmla="*/ 590550 h 592931"/>
                <a:gd name="connsiteX1" fmla="*/ 123129 w 602358"/>
                <a:gd name="connsiteY1" fmla="*/ 531019 h 592931"/>
                <a:gd name="connsiteX2" fmla="*/ 15972 w 602358"/>
                <a:gd name="connsiteY2" fmla="*/ 173831 h 592931"/>
                <a:gd name="connsiteX3" fmla="*/ 299341 w 602358"/>
                <a:gd name="connsiteY3" fmla="*/ 0 h 592931"/>
                <a:gd name="connsiteX4" fmla="*/ 549373 w 602358"/>
                <a:gd name="connsiteY4" fmla="*/ 133349 h 592931"/>
                <a:gd name="connsiteX5" fmla="*/ 461266 w 602358"/>
                <a:gd name="connsiteY5" fmla="*/ 557212 h 592931"/>
                <a:gd name="connsiteX6" fmla="*/ 461266 w 602358"/>
                <a:gd name="connsiteY6" fmla="*/ 588169 h 592931"/>
                <a:gd name="connsiteX7" fmla="*/ 358872 w 602358"/>
                <a:gd name="connsiteY7" fmla="*/ 588169 h 592931"/>
                <a:gd name="connsiteX8" fmla="*/ 368397 w 602358"/>
                <a:gd name="connsiteY8" fmla="*/ 500062 h 592931"/>
                <a:gd name="connsiteX9" fmla="*/ 492222 w 602358"/>
                <a:gd name="connsiteY9" fmla="*/ 307181 h 592931"/>
                <a:gd name="connsiteX10" fmla="*/ 301722 w 602358"/>
                <a:gd name="connsiteY10" fmla="*/ 119062 h 592931"/>
                <a:gd name="connsiteX11" fmla="*/ 108841 w 602358"/>
                <a:gd name="connsiteY11" fmla="*/ 316706 h 592931"/>
                <a:gd name="connsiteX12" fmla="*/ 223141 w 602358"/>
                <a:gd name="connsiteY12" fmla="*/ 485775 h 592931"/>
                <a:gd name="connsiteX13" fmla="*/ 223141 w 602358"/>
                <a:gd name="connsiteY13" fmla="*/ 592931 h 592931"/>
                <a:gd name="connsiteX14" fmla="*/ 125510 w 602358"/>
                <a:gd name="connsiteY14" fmla="*/ 590550 h 592931"/>
                <a:gd name="connsiteX0" fmla="*/ 125510 w 602358"/>
                <a:gd name="connsiteY0" fmla="*/ 590550 h 592931"/>
                <a:gd name="connsiteX1" fmla="*/ 123129 w 602358"/>
                <a:gd name="connsiteY1" fmla="*/ 531019 h 592931"/>
                <a:gd name="connsiteX2" fmla="*/ 15972 w 602358"/>
                <a:gd name="connsiteY2" fmla="*/ 173831 h 592931"/>
                <a:gd name="connsiteX3" fmla="*/ 299341 w 602358"/>
                <a:gd name="connsiteY3" fmla="*/ 0 h 592931"/>
                <a:gd name="connsiteX4" fmla="*/ 549373 w 602358"/>
                <a:gd name="connsiteY4" fmla="*/ 133349 h 592931"/>
                <a:gd name="connsiteX5" fmla="*/ 461266 w 602358"/>
                <a:gd name="connsiteY5" fmla="*/ 557212 h 592931"/>
                <a:gd name="connsiteX6" fmla="*/ 461266 w 602358"/>
                <a:gd name="connsiteY6" fmla="*/ 588169 h 592931"/>
                <a:gd name="connsiteX7" fmla="*/ 358872 w 602358"/>
                <a:gd name="connsiteY7" fmla="*/ 588169 h 592931"/>
                <a:gd name="connsiteX8" fmla="*/ 368397 w 602358"/>
                <a:gd name="connsiteY8" fmla="*/ 500062 h 592931"/>
                <a:gd name="connsiteX9" fmla="*/ 492222 w 602358"/>
                <a:gd name="connsiteY9" fmla="*/ 307181 h 592931"/>
                <a:gd name="connsiteX10" fmla="*/ 301722 w 602358"/>
                <a:gd name="connsiteY10" fmla="*/ 119062 h 592931"/>
                <a:gd name="connsiteX11" fmla="*/ 108841 w 602358"/>
                <a:gd name="connsiteY11" fmla="*/ 316706 h 592931"/>
                <a:gd name="connsiteX12" fmla="*/ 223141 w 602358"/>
                <a:gd name="connsiteY12" fmla="*/ 485775 h 592931"/>
                <a:gd name="connsiteX13" fmla="*/ 223141 w 602358"/>
                <a:gd name="connsiteY13" fmla="*/ 592931 h 592931"/>
                <a:gd name="connsiteX14" fmla="*/ 125510 w 602358"/>
                <a:gd name="connsiteY14" fmla="*/ 590550 h 592931"/>
                <a:gd name="connsiteX0" fmla="*/ 125510 w 602358"/>
                <a:gd name="connsiteY0" fmla="*/ 590550 h 592931"/>
                <a:gd name="connsiteX1" fmla="*/ 123129 w 602358"/>
                <a:gd name="connsiteY1" fmla="*/ 531019 h 592931"/>
                <a:gd name="connsiteX2" fmla="*/ 15972 w 602358"/>
                <a:gd name="connsiteY2" fmla="*/ 173831 h 592931"/>
                <a:gd name="connsiteX3" fmla="*/ 299341 w 602358"/>
                <a:gd name="connsiteY3" fmla="*/ 0 h 592931"/>
                <a:gd name="connsiteX4" fmla="*/ 549373 w 602358"/>
                <a:gd name="connsiteY4" fmla="*/ 133349 h 592931"/>
                <a:gd name="connsiteX5" fmla="*/ 461266 w 602358"/>
                <a:gd name="connsiteY5" fmla="*/ 557212 h 592931"/>
                <a:gd name="connsiteX6" fmla="*/ 461266 w 602358"/>
                <a:gd name="connsiteY6" fmla="*/ 588169 h 592931"/>
                <a:gd name="connsiteX7" fmla="*/ 358872 w 602358"/>
                <a:gd name="connsiteY7" fmla="*/ 588169 h 592931"/>
                <a:gd name="connsiteX8" fmla="*/ 368397 w 602358"/>
                <a:gd name="connsiteY8" fmla="*/ 500062 h 592931"/>
                <a:gd name="connsiteX9" fmla="*/ 492222 w 602358"/>
                <a:gd name="connsiteY9" fmla="*/ 307181 h 592931"/>
                <a:gd name="connsiteX10" fmla="*/ 301722 w 602358"/>
                <a:gd name="connsiteY10" fmla="*/ 119062 h 592931"/>
                <a:gd name="connsiteX11" fmla="*/ 108841 w 602358"/>
                <a:gd name="connsiteY11" fmla="*/ 316706 h 592931"/>
                <a:gd name="connsiteX12" fmla="*/ 223141 w 602358"/>
                <a:gd name="connsiteY12" fmla="*/ 485775 h 592931"/>
                <a:gd name="connsiteX13" fmla="*/ 223141 w 602358"/>
                <a:gd name="connsiteY13" fmla="*/ 592931 h 592931"/>
                <a:gd name="connsiteX14" fmla="*/ 125510 w 602358"/>
                <a:gd name="connsiteY14" fmla="*/ 590550 h 592931"/>
                <a:gd name="connsiteX0" fmla="*/ 125510 w 602358"/>
                <a:gd name="connsiteY0" fmla="*/ 590550 h 592931"/>
                <a:gd name="connsiteX1" fmla="*/ 123129 w 602358"/>
                <a:gd name="connsiteY1" fmla="*/ 531019 h 592931"/>
                <a:gd name="connsiteX2" fmla="*/ 15972 w 602358"/>
                <a:gd name="connsiteY2" fmla="*/ 173831 h 592931"/>
                <a:gd name="connsiteX3" fmla="*/ 299341 w 602358"/>
                <a:gd name="connsiteY3" fmla="*/ 0 h 592931"/>
                <a:gd name="connsiteX4" fmla="*/ 549373 w 602358"/>
                <a:gd name="connsiteY4" fmla="*/ 133349 h 592931"/>
                <a:gd name="connsiteX5" fmla="*/ 461266 w 602358"/>
                <a:gd name="connsiteY5" fmla="*/ 557212 h 592931"/>
                <a:gd name="connsiteX6" fmla="*/ 461266 w 602358"/>
                <a:gd name="connsiteY6" fmla="*/ 588169 h 592931"/>
                <a:gd name="connsiteX7" fmla="*/ 358872 w 602358"/>
                <a:gd name="connsiteY7" fmla="*/ 588169 h 592931"/>
                <a:gd name="connsiteX8" fmla="*/ 368397 w 602358"/>
                <a:gd name="connsiteY8" fmla="*/ 500062 h 592931"/>
                <a:gd name="connsiteX9" fmla="*/ 492222 w 602358"/>
                <a:gd name="connsiteY9" fmla="*/ 307181 h 592931"/>
                <a:gd name="connsiteX10" fmla="*/ 304103 w 602358"/>
                <a:gd name="connsiteY10" fmla="*/ 111918 h 592931"/>
                <a:gd name="connsiteX11" fmla="*/ 108841 w 602358"/>
                <a:gd name="connsiteY11" fmla="*/ 316706 h 592931"/>
                <a:gd name="connsiteX12" fmla="*/ 223141 w 602358"/>
                <a:gd name="connsiteY12" fmla="*/ 485775 h 592931"/>
                <a:gd name="connsiteX13" fmla="*/ 223141 w 602358"/>
                <a:gd name="connsiteY13" fmla="*/ 592931 h 592931"/>
                <a:gd name="connsiteX14" fmla="*/ 125510 w 602358"/>
                <a:gd name="connsiteY14" fmla="*/ 590550 h 592931"/>
                <a:gd name="connsiteX0" fmla="*/ 125510 w 602358"/>
                <a:gd name="connsiteY0" fmla="*/ 590550 h 592931"/>
                <a:gd name="connsiteX1" fmla="*/ 123129 w 602358"/>
                <a:gd name="connsiteY1" fmla="*/ 531019 h 592931"/>
                <a:gd name="connsiteX2" fmla="*/ 15972 w 602358"/>
                <a:gd name="connsiteY2" fmla="*/ 173831 h 592931"/>
                <a:gd name="connsiteX3" fmla="*/ 299341 w 602358"/>
                <a:gd name="connsiteY3" fmla="*/ 0 h 592931"/>
                <a:gd name="connsiteX4" fmla="*/ 549373 w 602358"/>
                <a:gd name="connsiteY4" fmla="*/ 133349 h 592931"/>
                <a:gd name="connsiteX5" fmla="*/ 461266 w 602358"/>
                <a:gd name="connsiteY5" fmla="*/ 557212 h 592931"/>
                <a:gd name="connsiteX6" fmla="*/ 461266 w 602358"/>
                <a:gd name="connsiteY6" fmla="*/ 588169 h 592931"/>
                <a:gd name="connsiteX7" fmla="*/ 358872 w 602358"/>
                <a:gd name="connsiteY7" fmla="*/ 588169 h 592931"/>
                <a:gd name="connsiteX8" fmla="*/ 368397 w 602358"/>
                <a:gd name="connsiteY8" fmla="*/ 500062 h 592931"/>
                <a:gd name="connsiteX9" fmla="*/ 492222 w 602358"/>
                <a:gd name="connsiteY9" fmla="*/ 307181 h 592931"/>
                <a:gd name="connsiteX10" fmla="*/ 304103 w 602358"/>
                <a:gd name="connsiteY10" fmla="*/ 111918 h 592931"/>
                <a:gd name="connsiteX11" fmla="*/ 108841 w 602358"/>
                <a:gd name="connsiteY11" fmla="*/ 316706 h 592931"/>
                <a:gd name="connsiteX12" fmla="*/ 223141 w 602358"/>
                <a:gd name="connsiteY12" fmla="*/ 485775 h 592931"/>
                <a:gd name="connsiteX13" fmla="*/ 223141 w 602358"/>
                <a:gd name="connsiteY13" fmla="*/ 592931 h 592931"/>
                <a:gd name="connsiteX14" fmla="*/ 125510 w 602358"/>
                <a:gd name="connsiteY14" fmla="*/ 590550 h 592931"/>
                <a:gd name="connsiteX0" fmla="*/ 125510 w 602358"/>
                <a:gd name="connsiteY0" fmla="*/ 590550 h 592931"/>
                <a:gd name="connsiteX1" fmla="*/ 123129 w 602358"/>
                <a:gd name="connsiteY1" fmla="*/ 531019 h 592931"/>
                <a:gd name="connsiteX2" fmla="*/ 15972 w 602358"/>
                <a:gd name="connsiteY2" fmla="*/ 173831 h 592931"/>
                <a:gd name="connsiteX3" fmla="*/ 299341 w 602358"/>
                <a:gd name="connsiteY3" fmla="*/ 0 h 592931"/>
                <a:gd name="connsiteX4" fmla="*/ 549373 w 602358"/>
                <a:gd name="connsiteY4" fmla="*/ 133349 h 592931"/>
                <a:gd name="connsiteX5" fmla="*/ 461266 w 602358"/>
                <a:gd name="connsiteY5" fmla="*/ 557212 h 592931"/>
                <a:gd name="connsiteX6" fmla="*/ 461266 w 602358"/>
                <a:gd name="connsiteY6" fmla="*/ 588169 h 592931"/>
                <a:gd name="connsiteX7" fmla="*/ 358872 w 602358"/>
                <a:gd name="connsiteY7" fmla="*/ 588169 h 592931"/>
                <a:gd name="connsiteX8" fmla="*/ 368397 w 602358"/>
                <a:gd name="connsiteY8" fmla="*/ 500062 h 592931"/>
                <a:gd name="connsiteX9" fmla="*/ 492222 w 602358"/>
                <a:gd name="connsiteY9" fmla="*/ 307181 h 592931"/>
                <a:gd name="connsiteX10" fmla="*/ 304103 w 602358"/>
                <a:gd name="connsiteY10" fmla="*/ 111918 h 592931"/>
                <a:gd name="connsiteX11" fmla="*/ 108841 w 602358"/>
                <a:gd name="connsiteY11" fmla="*/ 316706 h 592931"/>
                <a:gd name="connsiteX12" fmla="*/ 223141 w 602358"/>
                <a:gd name="connsiteY12" fmla="*/ 485775 h 592931"/>
                <a:gd name="connsiteX13" fmla="*/ 223141 w 602358"/>
                <a:gd name="connsiteY13" fmla="*/ 592931 h 592931"/>
                <a:gd name="connsiteX14" fmla="*/ 125510 w 602358"/>
                <a:gd name="connsiteY14" fmla="*/ 590550 h 592931"/>
                <a:gd name="connsiteX0" fmla="*/ 125510 w 602358"/>
                <a:gd name="connsiteY0" fmla="*/ 590550 h 592931"/>
                <a:gd name="connsiteX1" fmla="*/ 123129 w 602358"/>
                <a:gd name="connsiteY1" fmla="*/ 531019 h 592931"/>
                <a:gd name="connsiteX2" fmla="*/ 15972 w 602358"/>
                <a:gd name="connsiteY2" fmla="*/ 173831 h 592931"/>
                <a:gd name="connsiteX3" fmla="*/ 299341 w 602358"/>
                <a:gd name="connsiteY3" fmla="*/ 0 h 592931"/>
                <a:gd name="connsiteX4" fmla="*/ 549373 w 602358"/>
                <a:gd name="connsiteY4" fmla="*/ 133349 h 592931"/>
                <a:gd name="connsiteX5" fmla="*/ 461266 w 602358"/>
                <a:gd name="connsiteY5" fmla="*/ 557212 h 592931"/>
                <a:gd name="connsiteX6" fmla="*/ 461266 w 602358"/>
                <a:gd name="connsiteY6" fmla="*/ 588169 h 592931"/>
                <a:gd name="connsiteX7" fmla="*/ 358872 w 602358"/>
                <a:gd name="connsiteY7" fmla="*/ 588169 h 592931"/>
                <a:gd name="connsiteX8" fmla="*/ 368397 w 602358"/>
                <a:gd name="connsiteY8" fmla="*/ 500062 h 592931"/>
                <a:gd name="connsiteX9" fmla="*/ 492222 w 602358"/>
                <a:gd name="connsiteY9" fmla="*/ 307181 h 592931"/>
                <a:gd name="connsiteX10" fmla="*/ 304103 w 602358"/>
                <a:gd name="connsiteY10" fmla="*/ 111918 h 592931"/>
                <a:gd name="connsiteX11" fmla="*/ 108841 w 602358"/>
                <a:gd name="connsiteY11" fmla="*/ 316706 h 592931"/>
                <a:gd name="connsiteX12" fmla="*/ 223141 w 602358"/>
                <a:gd name="connsiteY12" fmla="*/ 485775 h 592931"/>
                <a:gd name="connsiteX13" fmla="*/ 223141 w 602358"/>
                <a:gd name="connsiteY13" fmla="*/ 592931 h 592931"/>
                <a:gd name="connsiteX14" fmla="*/ 125510 w 602358"/>
                <a:gd name="connsiteY14" fmla="*/ 590550 h 592931"/>
                <a:gd name="connsiteX0" fmla="*/ 125510 w 602358"/>
                <a:gd name="connsiteY0" fmla="*/ 590550 h 592931"/>
                <a:gd name="connsiteX1" fmla="*/ 123129 w 602358"/>
                <a:gd name="connsiteY1" fmla="*/ 531019 h 592931"/>
                <a:gd name="connsiteX2" fmla="*/ 15972 w 602358"/>
                <a:gd name="connsiteY2" fmla="*/ 173831 h 592931"/>
                <a:gd name="connsiteX3" fmla="*/ 299341 w 602358"/>
                <a:gd name="connsiteY3" fmla="*/ 0 h 592931"/>
                <a:gd name="connsiteX4" fmla="*/ 549373 w 602358"/>
                <a:gd name="connsiteY4" fmla="*/ 133349 h 592931"/>
                <a:gd name="connsiteX5" fmla="*/ 461266 w 602358"/>
                <a:gd name="connsiteY5" fmla="*/ 557212 h 592931"/>
                <a:gd name="connsiteX6" fmla="*/ 461266 w 602358"/>
                <a:gd name="connsiteY6" fmla="*/ 588169 h 592931"/>
                <a:gd name="connsiteX7" fmla="*/ 358872 w 602358"/>
                <a:gd name="connsiteY7" fmla="*/ 588169 h 592931"/>
                <a:gd name="connsiteX8" fmla="*/ 368397 w 602358"/>
                <a:gd name="connsiteY8" fmla="*/ 500062 h 592931"/>
                <a:gd name="connsiteX9" fmla="*/ 492222 w 602358"/>
                <a:gd name="connsiteY9" fmla="*/ 307181 h 592931"/>
                <a:gd name="connsiteX10" fmla="*/ 304103 w 602358"/>
                <a:gd name="connsiteY10" fmla="*/ 111918 h 592931"/>
                <a:gd name="connsiteX11" fmla="*/ 108841 w 602358"/>
                <a:gd name="connsiteY11" fmla="*/ 316706 h 592931"/>
                <a:gd name="connsiteX12" fmla="*/ 223141 w 602358"/>
                <a:gd name="connsiteY12" fmla="*/ 485775 h 592931"/>
                <a:gd name="connsiteX13" fmla="*/ 223141 w 602358"/>
                <a:gd name="connsiteY13" fmla="*/ 592931 h 592931"/>
                <a:gd name="connsiteX14" fmla="*/ 125510 w 602358"/>
                <a:gd name="connsiteY14" fmla="*/ 590550 h 592931"/>
                <a:gd name="connsiteX0" fmla="*/ 125510 w 602358"/>
                <a:gd name="connsiteY0" fmla="*/ 590550 h 592931"/>
                <a:gd name="connsiteX1" fmla="*/ 123129 w 602358"/>
                <a:gd name="connsiteY1" fmla="*/ 531019 h 592931"/>
                <a:gd name="connsiteX2" fmla="*/ 15972 w 602358"/>
                <a:gd name="connsiteY2" fmla="*/ 173831 h 592931"/>
                <a:gd name="connsiteX3" fmla="*/ 299341 w 602358"/>
                <a:gd name="connsiteY3" fmla="*/ 0 h 592931"/>
                <a:gd name="connsiteX4" fmla="*/ 549373 w 602358"/>
                <a:gd name="connsiteY4" fmla="*/ 133349 h 592931"/>
                <a:gd name="connsiteX5" fmla="*/ 461266 w 602358"/>
                <a:gd name="connsiteY5" fmla="*/ 557212 h 592931"/>
                <a:gd name="connsiteX6" fmla="*/ 461266 w 602358"/>
                <a:gd name="connsiteY6" fmla="*/ 588169 h 592931"/>
                <a:gd name="connsiteX7" fmla="*/ 358872 w 602358"/>
                <a:gd name="connsiteY7" fmla="*/ 588169 h 592931"/>
                <a:gd name="connsiteX8" fmla="*/ 368397 w 602358"/>
                <a:gd name="connsiteY8" fmla="*/ 500062 h 592931"/>
                <a:gd name="connsiteX9" fmla="*/ 492222 w 602358"/>
                <a:gd name="connsiteY9" fmla="*/ 307181 h 592931"/>
                <a:gd name="connsiteX10" fmla="*/ 304103 w 602358"/>
                <a:gd name="connsiteY10" fmla="*/ 111918 h 592931"/>
                <a:gd name="connsiteX11" fmla="*/ 108841 w 602358"/>
                <a:gd name="connsiteY11" fmla="*/ 316706 h 592931"/>
                <a:gd name="connsiteX12" fmla="*/ 223141 w 602358"/>
                <a:gd name="connsiteY12" fmla="*/ 485775 h 592931"/>
                <a:gd name="connsiteX13" fmla="*/ 223141 w 602358"/>
                <a:gd name="connsiteY13" fmla="*/ 592931 h 592931"/>
                <a:gd name="connsiteX14" fmla="*/ 125510 w 602358"/>
                <a:gd name="connsiteY14" fmla="*/ 590550 h 592931"/>
                <a:gd name="connsiteX0" fmla="*/ 125510 w 602358"/>
                <a:gd name="connsiteY0" fmla="*/ 590550 h 592931"/>
                <a:gd name="connsiteX1" fmla="*/ 123129 w 602358"/>
                <a:gd name="connsiteY1" fmla="*/ 531019 h 592931"/>
                <a:gd name="connsiteX2" fmla="*/ 15972 w 602358"/>
                <a:gd name="connsiteY2" fmla="*/ 173831 h 592931"/>
                <a:gd name="connsiteX3" fmla="*/ 299341 w 602358"/>
                <a:gd name="connsiteY3" fmla="*/ 0 h 592931"/>
                <a:gd name="connsiteX4" fmla="*/ 549373 w 602358"/>
                <a:gd name="connsiteY4" fmla="*/ 133349 h 592931"/>
                <a:gd name="connsiteX5" fmla="*/ 461266 w 602358"/>
                <a:gd name="connsiteY5" fmla="*/ 557212 h 592931"/>
                <a:gd name="connsiteX6" fmla="*/ 461266 w 602358"/>
                <a:gd name="connsiteY6" fmla="*/ 588169 h 592931"/>
                <a:gd name="connsiteX7" fmla="*/ 358872 w 602358"/>
                <a:gd name="connsiteY7" fmla="*/ 588169 h 592931"/>
                <a:gd name="connsiteX8" fmla="*/ 368397 w 602358"/>
                <a:gd name="connsiteY8" fmla="*/ 500062 h 592931"/>
                <a:gd name="connsiteX9" fmla="*/ 492222 w 602358"/>
                <a:gd name="connsiteY9" fmla="*/ 307181 h 592931"/>
                <a:gd name="connsiteX10" fmla="*/ 304103 w 602358"/>
                <a:gd name="connsiteY10" fmla="*/ 111918 h 592931"/>
                <a:gd name="connsiteX11" fmla="*/ 108841 w 602358"/>
                <a:gd name="connsiteY11" fmla="*/ 316706 h 592931"/>
                <a:gd name="connsiteX12" fmla="*/ 215997 w 602358"/>
                <a:gd name="connsiteY12" fmla="*/ 495300 h 592931"/>
                <a:gd name="connsiteX13" fmla="*/ 223141 w 602358"/>
                <a:gd name="connsiteY13" fmla="*/ 592931 h 592931"/>
                <a:gd name="connsiteX14" fmla="*/ 125510 w 602358"/>
                <a:gd name="connsiteY14" fmla="*/ 590550 h 592931"/>
                <a:gd name="connsiteX0" fmla="*/ 125510 w 602358"/>
                <a:gd name="connsiteY0" fmla="*/ 590589 h 592970"/>
                <a:gd name="connsiteX1" fmla="*/ 123129 w 602358"/>
                <a:gd name="connsiteY1" fmla="*/ 531058 h 592970"/>
                <a:gd name="connsiteX2" fmla="*/ 15972 w 602358"/>
                <a:gd name="connsiteY2" fmla="*/ 173870 h 592970"/>
                <a:gd name="connsiteX3" fmla="*/ 299341 w 602358"/>
                <a:gd name="connsiteY3" fmla="*/ 39 h 592970"/>
                <a:gd name="connsiteX4" fmla="*/ 549373 w 602358"/>
                <a:gd name="connsiteY4" fmla="*/ 133388 h 592970"/>
                <a:gd name="connsiteX5" fmla="*/ 461266 w 602358"/>
                <a:gd name="connsiteY5" fmla="*/ 557251 h 592970"/>
                <a:gd name="connsiteX6" fmla="*/ 461266 w 602358"/>
                <a:gd name="connsiteY6" fmla="*/ 588208 h 592970"/>
                <a:gd name="connsiteX7" fmla="*/ 358872 w 602358"/>
                <a:gd name="connsiteY7" fmla="*/ 588208 h 592970"/>
                <a:gd name="connsiteX8" fmla="*/ 368397 w 602358"/>
                <a:gd name="connsiteY8" fmla="*/ 500101 h 592970"/>
                <a:gd name="connsiteX9" fmla="*/ 492222 w 602358"/>
                <a:gd name="connsiteY9" fmla="*/ 307220 h 592970"/>
                <a:gd name="connsiteX10" fmla="*/ 304103 w 602358"/>
                <a:gd name="connsiteY10" fmla="*/ 111957 h 592970"/>
                <a:gd name="connsiteX11" fmla="*/ 108841 w 602358"/>
                <a:gd name="connsiteY11" fmla="*/ 316745 h 592970"/>
                <a:gd name="connsiteX12" fmla="*/ 215997 w 602358"/>
                <a:gd name="connsiteY12" fmla="*/ 495339 h 592970"/>
                <a:gd name="connsiteX13" fmla="*/ 223141 w 602358"/>
                <a:gd name="connsiteY13" fmla="*/ 592970 h 592970"/>
                <a:gd name="connsiteX14" fmla="*/ 125510 w 602358"/>
                <a:gd name="connsiteY14" fmla="*/ 590589 h 592970"/>
                <a:gd name="connsiteX0" fmla="*/ 125510 w 602358"/>
                <a:gd name="connsiteY0" fmla="*/ 590589 h 592970"/>
                <a:gd name="connsiteX1" fmla="*/ 123129 w 602358"/>
                <a:gd name="connsiteY1" fmla="*/ 531058 h 592970"/>
                <a:gd name="connsiteX2" fmla="*/ 15972 w 602358"/>
                <a:gd name="connsiteY2" fmla="*/ 173870 h 592970"/>
                <a:gd name="connsiteX3" fmla="*/ 299341 w 602358"/>
                <a:gd name="connsiteY3" fmla="*/ 39 h 592970"/>
                <a:gd name="connsiteX4" fmla="*/ 549373 w 602358"/>
                <a:gd name="connsiteY4" fmla="*/ 133388 h 592970"/>
                <a:gd name="connsiteX5" fmla="*/ 461266 w 602358"/>
                <a:gd name="connsiteY5" fmla="*/ 557251 h 592970"/>
                <a:gd name="connsiteX6" fmla="*/ 461266 w 602358"/>
                <a:gd name="connsiteY6" fmla="*/ 588208 h 592970"/>
                <a:gd name="connsiteX7" fmla="*/ 358872 w 602358"/>
                <a:gd name="connsiteY7" fmla="*/ 588208 h 592970"/>
                <a:gd name="connsiteX8" fmla="*/ 368397 w 602358"/>
                <a:gd name="connsiteY8" fmla="*/ 500101 h 592970"/>
                <a:gd name="connsiteX9" fmla="*/ 492222 w 602358"/>
                <a:gd name="connsiteY9" fmla="*/ 307220 h 592970"/>
                <a:gd name="connsiteX10" fmla="*/ 304103 w 602358"/>
                <a:gd name="connsiteY10" fmla="*/ 102432 h 592970"/>
                <a:gd name="connsiteX11" fmla="*/ 108841 w 602358"/>
                <a:gd name="connsiteY11" fmla="*/ 316745 h 592970"/>
                <a:gd name="connsiteX12" fmla="*/ 215997 w 602358"/>
                <a:gd name="connsiteY12" fmla="*/ 495339 h 592970"/>
                <a:gd name="connsiteX13" fmla="*/ 223141 w 602358"/>
                <a:gd name="connsiteY13" fmla="*/ 592970 h 592970"/>
                <a:gd name="connsiteX14" fmla="*/ 125510 w 602358"/>
                <a:gd name="connsiteY14" fmla="*/ 590589 h 592970"/>
                <a:gd name="connsiteX0" fmla="*/ 125510 w 602358"/>
                <a:gd name="connsiteY0" fmla="*/ 590589 h 592970"/>
                <a:gd name="connsiteX1" fmla="*/ 123129 w 602358"/>
                <a:gd name="connsiteY1" fmla="*/ 531058 h 592970"/>
                <a:gd name="connsiteX2" fmla="*/ 15972 w 602358"/>
                <a:gd name="connsiteY2" fmla="*/ 173870 h 592970"/>
                <a:gd name="connsiteX3" fmla="*/ 299341 w 602358"/>
                <a:gd name="connsiteY3" fmla="*/ 39 h 592970"/>
                <a:gd name="connsiteX4" fmla="*/ 549373 w 602358"/>
                <a:gd name="connsiteY4" fmla="*/ 133388 h 592970"/>
                <a:gd name="connsiteX5" fmla="*/ 461266 w 602358"/>
                <a:gd name="connsiteY5" fmla="*/ 557251 h 592970"/>
                <a:gd name="connsiteX6" fmla="*/ 461266 w 602358"/>
                <a:gd name="connsiteY6" fmla="*/ 588208 h 592970"/>
                <a:gd name="connsiteX7" fmla="*/ 358872 w 602358"/>
                <a:gd name="connsiteY7" fmla="*/ 588208 h 592970"/>
                <a:gd name="connsiteX8" fmla="*/ 368397 w 602358"/>
                <a:gd name="connsiteY8" fmla="*/ 500101 h 592970"/>
                <a:gd name="connsiteX9" fmla="*/ 492222 w 602358"/>
                <a:gd name="connsiteY9" fmla="*/ 307220 h 592970"/>
                <a:gd name="connsiteX10" fmla="*/ 304103 w 602358"/>
                <a:gd name="connsiteY10" fmla="*/ 102432 h 592970"/>
                <a:gd name="connsiteX11" fmla="*/ 108841 w 602358"/>
                <a:gd name="connsiteY11" fmla="*/ 316745 h 592970"/>
                <a:gd name="connsiteX12" fmla="*/ 215997 w 602358"/>
                <a:gd name="connsiteY12" fmla="*/ 495339 h 592970"/>
                <a:gd name="connsiteX13" fmla="*/ 223141 w 602358"/>
                <a:gd name="connsiteY13" fmla="*/ 592970 h 592970"/>
                <a:gd name="connsiteX14" fmla="*/ 125510 w 602358"/>
                <a:gd name="connsiteY14" fmla="*/ 590589 h 592970"/>
                <a:gd name="connsiteX0" fmla="*/ 125510 w 602358"/>
                <a:gd name="connsiteY0" fmla="*/ 590589 h 592970"/>
                <a:gd name="connsiteX1" fmla="*/ 123129 w 602358"/>
                <a:gd name="connsiteY1" fmla="*/ 531058 h 592970"/>
                <a:gd name="connsiteX2" fmla="*/ 15972 w 602358"/>
                <a:gd name="connsiteY2" fmla="*/ 173870 h 592970"/>
                <a:gd name="connsiteX3" fmla="*/ 299341 w 602358"/>
                <a:gd name="connsiteY3" fmla="*/ 39 h 592970"/>
                <a:gd name="connsiteX4" fmla="*/ 549373 w 602358"/>
                <a:gd name="connsiteY4" fmla="*/ 133388 h 592970"/>
                <a:gd name="connsiteX5" fmla="*/ 461266 w 602358"/>
                <a:gd name="connsiteY5" fmla="*/ 557251 h 592970"/>
                <a:gd name="connsiteX6" fmla="*/ 461266 w 602358"/>
                <a:gd name="connsiteY6" fmla="*/ 588208 h 592970"/>
                <a:gd name="connsiteX7" fmla="*/ 358872 w 602358"/>
                <a:gd name="connsiteY7" fmla="*/ 588208 h 592970"/>
                <a:gd name="connsiteX8" fmla="*/ 368397 w 602358"/>
                <a:gd name="connsiteY8" fmla="*/ 500101 h 592970"/>
                <a:gd name="connsiteX9" fmla="*/ 492222 w 602358"/>
                <a:gd name="connsiteY9" fmla="*/ 307220 h 592970"/>
                <a:gd name="connsiteX10" fmla="*/ 304103 w 602358"/>
                <a:gd name="connsiteY10" fmla="*/ 102432 h 592970"/>
                <a:gd name="connsiteX11" fmla="*/ 108841 w 602358"/>
                <a:gd name="connsiteY11" fmla="*/ 316745 h 592970"/>
                <a:gd name="connsiteX12" fmla="*/ 215997 w 602358"/>
                <a:gd name="connsiteY12" fmla="*/ 495339 h 592970"/>
                <a:gd name="connsiteX13" fmla="*/ 223141 w 602358"/>
                <a:gd name="connsiteY13" fmla="*/ 592970 h 592970"/>
                <a:gd name="connsiteX14" fmla="*/ 125510 w 602358"/>
                <a:gd name="connsiteY14" fmla="*/ 590589 h 592970"/>
                <a:gd name="connsiteX0" fmla="*/ 125510 w 602358"/>
                <a:gd name="connsiteY0" fmla="*/ 590550 h 592931"/>
                <a:gd name="connsiteX1" fmla="*/ 123129 w 602358"/>
                <a:gd name="connsiteY1" fmla="*/ 531019 h 592931"/>
                <a:gd name="connsiteX2" fmla="*/ 15972 w 602358"/>
                <a:gd name="connsiteY2" fmla="*/ 173831 h 592931"/>
                <a:gd name="connsiteX3" fmla="*/ 299341 w 602358"/>
                <a:gd name="connsiteY3" fmla="*/ 0 h 592931"/>
                <a:gd name="connsiteX4" fmla="*/ 549373 w 602358"/>
                <a:gd name="connsiteY4" fmla="*/ 133349 h 592931"/>
                <a:gd name="connsiteX5" fmla="*/ 461266 w 602358"/>
                <a:gd name="connsiteY5" fmla="*/ 557212 h 592931"/>
                <a:gd name="connsiteX6" fmla="*/ 461266 w 602358"/>
                <a:gd name="connsiteY6" fmla="*/ 588169 h 592931"/>
                <a:gd name="connsiteX7" fmla="*/ 358872 w 602358"/>
                <a:gd name="connsiteY7" fmla="*/ 588169 h 592931"/>
                <a:gd name="connsiteX8" fmla="*/ 368397 w 602358"/>
                <a:gd name="connsiteY8" fmla="*/ 500062 h 592931"/>
                <a:gd name="connsiteX9" fmla="*/ 492222 w 602358"/>
                <a:gd name="connsiteY9" fmla="*/ 307181 h 592931"/>
                <a:gd name="connsiteX10" fmla="*/ 304103 w 602358"/>
                <a:gd name="connsiteY10" fmla="*/ 102393 h 592931"/>
                <a:gd name="connsiteX11" fmla="*/ 108841 w 602358"/>
                <a:gd name="connsiteY11" fmla="*/ 316706 h 592931"/>
                <a:gd name="connsiteX12" fmla="*/ 215997 w 602358"/>
                <a:gd name="connsiteY12" fmla="*/ 495300 h 592931"/>
                <a:gd name="connsiteX13" fmla="*/ 223141 w 602358"/>
                <a:gd name="connsiteY13" fmla="*/ 592931 h 592931"/>
                <a:gd name="connsiteX14" fmla="*/ 125510 w 602358"/>
                <a:gd name="connsiteY14" fmla="*/ 590550 h 592931"/>
                <a:gd name="connsiteX0" fmla="*/ 125510 w 602358"/>
                <a:gd name="connsiteY0" fmla="*/ 590550 h 592931"/>
                <a:gd name="connsiteX1" fmla="*/ 123129 w 602358"/>
                <a:gd name="connsiteY1" fmla="*/ 531019 h 592931"/>
                <a:gd name="connsiteX2" fmla="*/ 15972 w 602358"/>
                <a:gd name="connsiteY2" fmla="*/ 173831 h 592931"/>
                <a:gd name="connsiteX3" fmla="*/ 299341 w 602358"/>
                <a:gd name="connsiteY3" fmla="*/ 0 h 592931"/>
                <a:gd name="connsiteX4" fmla="*/ 549373 w 602358"/>
                <a:gd name="connsiteY4" fmla="*/ 133349 h 592931"/>
                <a:gd name="connsiteX5" fmla="*/ 461266 w 602358"/>
                <a:gd name="connsiteY5" fmla="*/ 557212 h 592931"/>
                <a:gd name="connsiteX6" fmla="*/ 461266 w 602358"/>
                <a:gd name="connsiteY6" fmla="*/ 588169 h 592931"/>
                <a:gd name="connsiteX7" fmla="*/ 358872 w 602358"/>
                <a:gd name="connsiteY7" fmla="*/ 588169 h 592931"/>
                <a:gd name="connsiteX8" fmla="*/ 368397 w 602358"/>
                <a:gd name="connsiteY8" fmla="*/ 500062 h 592931"/>
                <a:gd name="connsiteX9" fmla="*/ 492222 w 602358"/>
                <a:gd name="connsiteY9" fmla="*/ 307181 h 592931"/>
                <a:gd name="connsiteX10" fmla="*/ 304103 w 602358"/>
                <a:gd name="connsiteY10" fmla="*/ 102393 h 592931"/>
                <a:gd name="connsiteX11" fmla="*/ 108841 w 602358"/>
                <a:gd name="connsiteY11" fmla="*/ 316706 h 592931"/>
                <a:gd name="connsiteX12" fmla="*/ 215997 w 602358"/>
                <a:gd name="connsiteY12" fmla="*/ 495300 h 592931"/>
                <a:gd name="connsiteX13" fmla="*/ 223141 w 602358"/>
                <a:gd name="connsiteY13" fmla="*/ 592931 h 592931"/>
                <a:gd name="connsiteX14" fmla="*/ 125510 w 602358"/>
                <a:gd name="connsiteY14" fmla="*/ 590550 h 592931"/>
                <a:gd name="connsiteX0" fmla="*/ 125510 w 602358"/>
                <a:gd name="connsiteY0" fmla="*/ 590550 h 590550"/>
                <a:gd name="connsiteX1" fmla="*/ 123129 w 602358"/>
                <a:gd name="connsiteY1" fmla="*/ 531019 h 590550"/>
                <a:gd name="connsiteX2" fmla="*/ 15972 w 602358"/>
                <a:gd name="connsiteY2" fmla="*/ 173831 h 590550"/>
                <a:gd name="connsiteX3" fmla="*/ 299341 w 602358"/>
                <a:gd name="connsiteY3" fmla="*/ 0 h 590550"/>
                <a:gd name="connsiteX4" fmla="*/ 549373 w 602358"/>
                <a:gd name="connsiteY4" fmla="*/ 133349 h 590550"/>
                <a:gd name="connsiteX5" fmla="*/ 461266 w 602358"/>
                <a:gd name="connsiteY5" fmla="*/ 557212 h 590550"/>
                <a:gd name="connsiteX6" fmla="*/ 461266 w 602358"/>
                <a:gd name="connsiteY6" fmla="*/ 588169 h 590550"/>
                <a:gd name="connsiteX7" fmla="*/ 358872 w 602358"/>
                <a:gd name="connsiteY7" fmla="*/ 588169 h 590550"/>
                <a:gd name="connsiteX8" fmla="*/ 368397 w 602358"/>
                <a:gd name="connsiteY8" fmla="*/ 500062 h 590550"/>
                <a:gd name="connsiteX9" fmla="*/ 492222 w 602358"/>
                <a:gd name="connsiteY9" fmla="*/ 307181 h 590550"/>
                <a:gd name="connsiteX10" fmla="*/ 304103 w 602358"/>
                <a:gd name="connsiteY10" fmla="*/ 102393 h 590550"/>
                <a:gd name="connsiteX11" fmla="*/ 108841 w 602358"/>
                <a:gd name="connsiteY11" fmla="*/ 316706 h 590550"/>
                <a:gd name="connsiteX12" fmla="*/ 215997 w 602358"/>
                <a:gd name="connsiteY12" fmla="*/ 495300 h 590550"/>
                <a:gd name="connsiteX13" fmla="*/ 223141 w 602358"/>
                <a:gd name="connsiteY13" fmla="*/ 583406 h 590550"/>
                <a:gd name="connsiteX14" fmla="*/ 125510 w 602358"/>
                <a:gd name="connsiteY14" fmla="*/ 590550 h 590550"/>
                <a:gd name="connsiteX0" fmla="*/ 125510 w 602358"/>
                <a:gd name="connsiteY0" fmla="*/ 590550 h 592931"/>
                <a:gd name="connsiteX1" fmla="*/ 123129 w 602358"/>
                <a:gd name="connsiteY1" fmla="*/ 531019 h 592931"/>
                <a:gd name="connsiteX2" fmla="*/ 15972 w 602358"/>
                <a:gd name="connsiteY2" fmla="*/ 173831 h 592931"/>
                <a:gd name="connsiteX3" fmla="*/ 299341 w 602358"/>
                <a:gd name="connsiteY3" fmla="*/ 0 h 592931"/>
                <a:gd name="connsiteX4" fmla="*/ 549373 w 602358"/>
                <a:gd name="connsiteY4" fmla="*/ 133349 h 592931"/>
                <a:gd name="connsiteX5" fmla="*/ 461266 w 602358"/>
                <a:gd name="connsiteY5" fmla="*/ 557212 h 592931"/>
                <a:gd name="connsiteX6" fmla="*/ 461266 w 602358"/>
                <a:gd name="connsiteY6" fmla="*/ 588169 h 592931"/>
                <a:gd name="connsiteX7" fmla="*/ 358872 w 602358"/>
                <a:gd name="connsiteY7" fmla="*/ 588169 h 592931"/>
                <a:gd name="connsiteX8" fmla="*/ 368397 w 602358"/>
                <a:gd name="connsiteY8" fmla="*/ 500062 h 592931"/>
                <a:gd name="connsiteX9" fmla="*/ 492222 w 602358"/>
                <a:gd name="connsiteY9" fmla="*/ 307181 h 592931"/>
                <a:gd name="connsiteX10" fmla="*/ 304103 w 602358"/>
                <a:gd name="connsiteY10" fmla="*/ 102393 h 592931"/>
                <a:gd name="connsiteX11" fmla="*/ 108841 w 602358"/>
                <a:gd name="connsiteY11" fmla="*/ 316706 h 592931"/>
                <a:gd name="connsiteX12" fmla="*/ 215997 w 602358"/>
                <a:gd name="connsiteY12" fmla="*/ 495300 h 592931"/>
                <a:gd name="connsiteX13" fmla="*/ 220760 w 602358"/>
                <a:gd name="connsiteY13" fmla="*/ 592931 h 592931"/>
                <a:gd name="connsiteX14" fmla="*/ 125510 w 602358"/>
                <a:gd name="connsiteY14" fmla="*/ 590550 h 592931"/>
                <a:gd name="connsiteX0" fmla="*/ 125510 w 602358"/>
                <a:gd name="connsiteY0" fmla="*/ 590550 h 590550"/>
                <a:gd name="connsiteX1" fmla="*/ 123129 w 602358"/>
                <a:gd name="connsiteY1" fmla="*/ 531019 h 590550"/>
                <a:gd name="connsiteX2" fmla="*/ 15972 w 602358"/>
                <a:gd name="connsiteY2" fmla="*/ 173831 h 590550"/>
                <a:gd name="connsiteX3" fmla="*/ 299341 w 602358"/>
                <a:gd name="connsiteY3" fmla="*/ 0 h 590550"/>
                <a:gd name="connsiteX4" fmla="*/ 549373 w 602358"/>
                <a:gd name="connsiteY4" fmla="*/ 133349 h 590550"/>
                <a:gd name="connsiteX5" fmla="*/ 461266 w 602358"/>
                <a:gd name="connsiteY5" fmla="*/ 557212 h 590550"/>
                <a:gd name="connsiteX6" fmla="*/ 461266 w 602358"/>
                <a:gd name="connsiteY6" fmla="*/ 588169 h 590550"/>
                <a:gd name="connsiteX7" fmla="*/ 358872 w 602358"/>
                <a:gd name="connsiteY7" fmla="*/ 588169 h 590550"/>
                <a:gd name="connsiteX8" fmla="*/ 368397 w 602358"/>
                <a:gd name="connsiteY8" fmla="*/ 500062 h 590550"/>
                <a:gd name="connsiteX9" fmla="*/ 492222 w 602358"/>
                <a:gd name="connsiteY9" fmla="*/ 307181 h 590550"/>
                <a:gd name="connsiteX10" fmla="*/ 304103 w 602358"/>
                <a:gd name="connsiteY10" fmla="*/ 102393 h 590550"/>
                <a:gd name="connsiteX11" fmla="*/ 108841 w 602358"/>
                <a:gd name="connsiteY11" fmla="*/ 316706 h 590550"/>
                <a:gd name="connsiteX12" fmla="*/ 215997 w 602358"/>
                <a:gd name="connsiteY12" fmla="*/ 495300 h 590550"/>
                <a:gd name="connsiteX13" fmla="*/ 223141 w 602358"/>
                <a:gd name="connsiteY13" fmla="*/ 585787 h 590550"/>
                <a:gd name="connsiteX14" fmla="*/ 125510 w 602358"/>
                <a:gd name="connsiteY14" fmla="*/ 590550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02358" h="590550">
                  <a:moveTo>
                    <a:pt x="125510" y="590550"/>
                  </a:moveTo>
                  <a:cubicBezTo>
                    <a:pt x="124716" y="570706"/>
                    <a:pt x="123923" y="550863"/>
                    <a:pt x="123129" y="531019"/>
                  </a:cubicBezTo>
                  <a:cubicBezTo>
                    <a:pt x="42166" y="507206"/>
                    <a:pt x="-34034" y="338138"/>
                    <a:pt x="15972" y="173831"/>
                  </a:cubicBezTo>
                  <a:cubicBezTo>
                    <a:pt x="77090" y="44450"/>
                    <a:pt x="178691" y="3174"/>
                    <a:pt x="299341" y="0"/>
                  </a:cubicBezTo>
                  <a:cubicBezTo>
                    <a:pt x="439835" y="7937"/>
                    <a:pt x="499366" y="58737"/>
                    <a:pt x="549373" y="133349"/>
                  </a:cubicBezTo>
                  <a:cubicBezTo>
                    <a:pt x="688279" y="373856"/>
                    <a:pt x="516432" y="512365"/>
                    <a:pt x="461266" y="557212"/>
                  </a:cubicBezTo>
                  <a:lnTo>
                    <a:pt x="461266" y="588169"/>
                  </a:lnTo>
                  <a:lnTo>
                    <a:pt x="358872" y="588169"/>
                  </a:lnTo>
                  <a:lnTo>
                    <a:pt x="368397" y="500062"/>
                  </a:lnTo>
                  <a:cubicBezTo>
                    <a:pt x="440628" y="454818"/>
                    <a:pt x="486666" y="392906"/>
                    <a:pt x="492222" y="307181"/>
                  </a:cubicBezTo>
                  <a:cubicBezTo>
                    <a:pt x="483490" y="175419"/>
                    <a:pt x="384272" y="107949"/>
                    <a:pt x="304103" y="102393"/>
                  </a:cubicBezTo>
                  <a:cubicBezTo>
                    <a:pt x="172341" y="111125"/>
                    <a:pt x="116778" y="186531"/>
                    <a:pt x="108841" y="316706"/>
                  </a:cubicBezTo>
                  <a:cubicBezTo>
                    <a:pt x="113603" y="434975"/>
                    <a:pt x="175515" y="460375"/>
                    <a:pt x="215997" y="495300"/>
                  </a:cubicBezTo>
                  <a:lnTo>
                    <a:pt x="223141" y="585787"/>
                  </a:lnTo>
                  <a:lnTo>
                    <a:pt x="125510" y="59055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4" name="Freeform 93"/>
            <p:cNvSpPr/>
            <p:nvPr/>
          </p:nvSpPr>
          <p:spPr>
            <a:xfrm>
              <a:off x="4567238" y="5510213"/>
              <a:ext cx="346491" cy="271461"/>
            </a:xfrm>
            <a:custGeom>
              <a:avLst/>
              <a:gdLst>
                <a:gd name="connsiteX0" fmla="*/ 0 w 345281"/>
                <a:gd name="connsiteY0" fmla="*/ 0 h 273843"/>
                <a:gd name="connsiteX1" fmla="*/ 345281 w 345281"/>
                <a:gd name="connsiteY1" fmla="*/ 0 h 273843"/>
                <a:gd name="connsiteX2" fmla="*/ 321468 w 345281"/>
                <a:gd name="connsiteY2" fmla="*/ 107156 h 273843"/>
                <a:gd name="connsiteX3" fmla="*/ 335756 w 345281"/>
                <a:gd name="connsiteY3" fmla="*/ 204787 h 273843"/>
                <a:gd name="connsiteX4" fmla="*/ 185737 w 345281"/>
                <a:gd name="connsiteY4" fmla="*/ 273843 h 273843"/>
                <a:gd name="connsiteX5" fmla="*/ 11906 w 345281"/>
                <a:gd name="connsiteY5" fmla="*/ 200025 h 273843"/>
                <a:gd name="connsiteX6" fmla="*/ 38100 w 345281"/>
                <a:gd name="connsiteY6" fmla="*/ 95250 h 273843"/>
                <a:gd name="connsiteX7" fmla="*/ 0 w 345281"/>
                <a:gd name="connsiteY7" fmla="*/ 0 h 273843"/>
                <a:gd name="connsiteX0" fmla="*/ 0 w 345281"/>
                <a:gd name="connsiteY0" fmla="*/ 0 h 273843"/>
                <a:gd name="connsiteX1" fmla="*/ 345281 w 345281"/>
                <a:gd name="connsiteY1" fmla="*/ 0 h 273843"/>
                <a:gd name="connsiteX2" fmla="*/ 321468 w 345281"/>
                <a:gd name="connsiteY2" fmla="*/ 107156 h 273843"/>
                <a:gd name="connsiteX3" fmla="*/ 335756 w 345281"/>
                <a:gd name="connsiteY3" fmla="*/ 204787 h 273843"/>
                <a:gd name="connsiteX4" fmla="*/ 185737 w 345281"/>
                <a:gd name="connsiteY4" fmla="*/ 273843 h 273843"/>
                <a:gd name="connsiteX5" fmla="*/ 11906 w 345281"/>
                <a:gd name="connsiteY5" fmla="*/ 200025 h 273843"/>
                <a:gd name="connsiteX6" fmla="*/ 38100 w 345281"/>
                <a:gd name="connsiteY6" fmla="*/ 95250 h 273843"/>
                <a:gd name="connsiteX7" fmla="*/ 0 w 345281"/>
                <a:gd name="connsiteY7" fmla="*/ 0 h 273843"/>
                <a:gd name="connsiteX0" fmla="*/ 0 w 345281"/>
                <a:gd name="connsiteY0" fmla="*/ 0 h 273843"/>
                <a:gd name="connsiteX1" fmla="*/ 345281 w 345281"/>
                <a:gd name="connsiteY1" fmla="*/ 0 h 273843"/>
                <a:gd name="connsiteX2" fmla="*/ 321468 w 345281"/>
                <a:gd name="connsiteY2" fmla="*/ 107156 h 273843"/>
                <a:gd name="connsiteX3" fmla="*/ 335756 w 345281"/>
                <a:gd name="connsiteY3" fmla="*/ 204787 h 273843"/>
                <a:gd name="connsiteX4" fmla="*/ 185737 w 345281"/>
                <a:gd name="connsiteY4" fmla="*/ 273843 h 273843"/>
                <a:gd name="connsiteX5" fmla="*/ 11906 w 345281"/>
                <a:gd name="connsiteY5" fmla="*/ 200025 h 273843"/>
                <a:gd name="connsiteX6" fmla="*/ 38100 w 345281"/>
                <a:gd name="connsiteY6" fmla="*/ 95250 h 273843"/>
                <a:gd name="connsiteX7" fmla="*/ 0 w 345281"/>
                <a:gd name="connsiteY7" fmla="*/ 0 h 273843"/>
                <a:gd name="connsiteX0" fmla="*/ 0 w 345281"/>
                <a:gd name="connsiteY0" fmla="*/ 0 h 273843"/>
                <a:gd name="connsiteX1" fmla="*/ 345281 w 345281"/>
                <a:gd name="connsiteY1" fmla="*/ 0 h 273843"/>
                <a:gd name="connsiteX2" fmla="*/ 321468 w 345281"/>
                <a:gd name="connsiteY2" fmla="*/ 107156 h 273843"/>
                <a:gd name="connsiteX3" fmla="*/ 335756 w 345281"/>
                <a:gd name="connsiteY3" fmla="*/ 204787 h 273843"/>
                <a:gd name="connsiteX4" fmla="*/ 185737 w 345281"/>
                <a:gd name="connsiteY4" fmla="*/ 273843 h 273843"/>
                <a:gd name="connsiteX5" fmla="*/ 11906 w 345281"/>
                <a:gd name="connsiteY5" fmla="*/ 200025 h 273843"/>
                <a:gd name="connsiteX6" fmla="*/ 38100 w 345281"/>
                <a:gd name="connsiteY6" fmla="*/ 95250 h 273843"/>
                <a:gd name="connsiteX7" fmla="*/ 0 w 345281"/>
                <a:gd name="connsiteY7" fmla="*/ 0 h 273843"/>
                <a:gd name="connsiteX0" fmla="*/ 0 w 345281"/>
                <a:gd name="connsiteY0" fmla="*/ 0 h 273843"/>
                <a:gd name="connsiteX1" fmla="*/ 345281 w 345281"/>
                <a:gd name="connsiteY1" fmla="*/ 0 h 273843"/>
                <a:gd name="connsiteX2" fmla="*/ 321468 w 345281"/>
                <a:gd name="connsiteY2" fmla="*/ 107156 h 273843"/>
                <a:gd name="connsiteX3" fmla="*/ 335756 w 345281"/>
                <a:gd name="connsiteY3" fmla="*/ 204787 h 273843"/>
                <a:gd name="connsiteX4" fmla="*/ 185737 w 345281"/>
                <a:gd name="connsiteY4" fmla="*/ 273843 h 273843"/>
                <a:gd name="connsiteX5" fmla="*/ 11906 w 345281"/>
                <a:gd name="connsiteY5" fmla="*/ 200025 h 273843"/>
                <a:gd name="connsiteX6" fmla="*/ 38100 w 345281"/>
                <a:gd name="connsiteY6" fmla="*/ 95250 h 273843"/>
                <a:gd name="connsiteX7" fmla="*/ 0 w 345281"/>
                <a:gd name="connsiteY7" fmla="*/ 0 h 273843"/>
                <a:gd name="connsiteX0" fmla="*/ 0 w 345281"/>
                <a:gd name="connsiteY0" fmla="*/ 0 h 273843"/>
                <a:gd name="connsiteX1" fmla="*/ 345281 w 345281"/>
                <a:gd name="connsiteY1" fmla="*/ 0 h 273843"/>
                <a:gd name="connsiteX2" fmla="*/ 321468 w 345281"/>
                <a:gd name="connsiteY2" fmla="*/ 107156 h 273843"/>
                <a:gd name="connsiteX3" fmla="*/ 335756 w 345281"/>
                <a:gd name="connsiteY3" fmla="*/ 204787 h 273843"/>
                <a:gd name="connsiteX4" fmla="*/ 185737 w 345281"/>
                <a:gd name="connsiteY4" fmla="*/ 273843 h 273843"/>
                <a:gd name="connsiteX5" fmla="*/ 11906 w 345281"/>
                <a:gd name="connsiteY5" fmla="*/ 200025 h 273843"/>
                <a:gd name="connsiteX6" fmla="*/ 38100 w 345281"/>
                <a:gd name="connsiteY6" fmla="*/ 95250 h 273843"/>
                <a:gd name="connsiteX7" fmla="*/ 0 w 345281"/>
                <a:gd name="connsiteY7" fmla="*/ 0 h 273843"/>
                <a:gd name="connsiteX0" fmla="*/ 0 w 345281"/>
                <a:gd name="connsiteY0" fmla="*/ 0 h 252411"/>
                <a:gd name="connsiteX1" fmla="*/ 345281 w 345281"/>
                <a:gd name="connsiteY1" fmla="*/ 0 h 252411"/>
                <a:gd name="connsiteX2" fmla="*/ 321468 w 345281"/>
                <a:gd name="connsiteY2" fmla="*/ 107156 h 252411"/>
                <a:gd name="connsiteX3" fmla="*/ 335756 w 345281"/>
                <a:gd name="connsiteY3" fmla="*/ 204787 h 252411"/>
                <a:gd name="connsiteX4" fmla="*/ 164306 w 345281"/>
                <a:gd name="connsiteY4" fmla="*/ 252411 h 252411"/>
                <a:gd name="connsiteX5" fmla="*/ 11906 w 345281"/>
                <a:gd name="connsiteY5" fmla="*/ 200025 h 252411"/>
                <a:gd name="connsiteX6" fmla="*/ 38100 w 345281"/>
                <a:gd name="connsiteY6" fmla="*/ 95250 h 252411"/>
                <a:gd name="connsiteX7" fmla="*/ 0 w 345281"/>
                <a:gd name="connsiteY7" fmla="*/ 0 h 252411"/>
                <a:gd name="connsiteX0" fmla="*/ 0 w 345281"/>
                <a:gd name="connsiteY0" fmla="*/ 0 h 252595"/>
                <a:gd name="connsiteX1" fmla="*/ 345281 w 345281"/>
                <a:gd name="connsiteY1" fmla="*/ 0 h 252595"/>
                <a:gd name="connsiteX2" fmla="*/ 321468 w 345281"/>
                <a:gd name="connsiteY2" fmla="*/ 107156 h 252595"/>
                <a:gd name="connsiteX3" fmla="*/ 335756 w 345281"/>
                <a:gd name="connsiteY3" fmla="*/ 204787 h 252595"/>
                <a:gd name="connsiteX4" fmla="*/ 164306 w 345281"/>
                <a:gd name="connsiteY4" fmla="*/ 252411 h 252595"/>
                <a:gd name="connsiteX5" fmla="*/ 11906 w 345281"/>
                <a:gd name="connsiteY5" fmla="*/ 200025 h 252595"/>
                <a:gd name="connsiteX6" fmla="*/ 38100 w 345281"/>
                <a:gd name="connsiteY6" fmla="*/ 95250 h 252595"/>
                <a:gd name="connsiteX7" fmla="*/ 0 w 345281"/>
                <a:gd name="connsiteY7" fmla="*/ 0 h 252595"/>
                <a:gd name="connsiteX0" fmla="*/ 0 w 345281"/>
                <a:gd name="connsiteY0" fmla="*/ 0 h 271527"/>
                <a:gd name="connsiteX1" fmla="*/ 345281 w 345281"/>
                <a:gd name="connsiteY1" fmla="*/ 0 h 271527"/>
                <a:gd name="connsiteX2" fmla="*/ 321468 w 345281"/>
                <a:gd name="connsiteY2" fmla="*/ 107156 h 271527"/>
                <a:gd name="connsiteX3" fmla="*/ 335756 w 345281"/>
                <a:gd name="connsiteY3" fmla="*/ 204787 h 271527"/>
                <a:gd name="connsiteX4" fmla="*/ 171449 w 345281"/>
                <a:gd name="connsiteY4" fmla="*/ 271461 h 271527"/>
                <a:gd name="connsiteX5" fmla="*/ 11906 w 345281"/>
                <a:gd name="connsiteY5" fmla="*/ 200025 h 271527"/>
                <a:gd name="connsiteX6" fmla="*/ 38100 w 345281"/>
                <a:gd name="connsiteY6" fmla="*/ 95250 h 271527"/>
                <a:gd name="connsiteX7" fmla="*/ 0 w 345281"/>
                <a:gd name="connsiteY7" fmla="*/ 0 h 271527"/>
                <a:gd name="connsiteX0" fmla="*/ 0 w 345281"/>
                <a:gd name="connsiteY0" fmla="*/ 0 h 271461"/>
                <a:gd name="connsiteX1" fmla="*/ 345281 w 345281"/>
                <a:gd name="connsiteY1" fmla="*/ 0 h 271461"/>
                <a:gd name="connsiteX2" fmla="*/ 321468 w 345281"/>
                <a:gd name="connsiteY2" fmla="*/ 107156 h 271461"/>
                <a:gd name="connsiteX3" fmla="*/ 335756 w 345281"/>
                <a:gd name="connsiteY3" fmla="*/ 204787 h 271461"/>
                <a:gd name="connsiteX4" fmla="*/ 171449 w 345281"/>
                <a:gd name="connsiteY4" fmla="*/ 271461 h 271461"/>
                <a:gd name="connsiteX5" fmla="*/ 11906 w 345281"/>
                <a:gd name="connsiteY5" fmla="*/ 200025 h 271461"/>
                <a:gd name="connsiteX6" fmla="*/ 38100 w 345281"/>
                <a:gd name="connsiteY6" fmla="*/ 95250 h 271461"/>
                <a:gd name="connsiteX7" fmla="*/ 0 w 345281"/>
                <a:gd name="connsiteY7" fmla="*/ 0 h 271461"/>
                <a:gd name="connsiteX0" fmla="*/ 0 w 345281"/>
                <a:gd name="connsiteY0" fmla="*/ 0 h 271461"/>
                <a:gd name="connsiteX1" fmla="*/ 345281 w 345281"/>
                <a:gd name="connsiteY1" fmla="*/ 0 h 271461"/>
                <a:gd name="connsiteX2" fmla="*/ 321468 w 345281"/>
                <a:gd name="connsiteY2" fmla="*/ 107156 h 271461"/>
                <a:gd name="connsiteX3" fmla="*/ 335756 w 345281"/>
                <a:gd name="connsiteY3" fmla="*/ 204787 h 271461"/>
                <a:gd name="connsiteX4" fmla="*/ 171449 w 345281"/>
                <a:gd name="connsiteY4" fmla="*/ 271461 h 271461"/>
                <a:gd name="connsiteX5" fmla="*/ 11906 w 345281"/>
                <a:gd name="connsiteY5" fmla="*/ 200025 h 271461"/>
                <a:gd name="connsiteX6" fmla="*/ 38100 w 345281"/>
                <a:gd name="connsiteY6" fmla="*/ 95250 h 271461"/>
                <a:gd name="connsiteX7" fmla="*/ 0 w 345281"/>
                <a:gd name="connsiteY7" fmla="*/ 0 h 271461"/>
                <a:gd name="connsiteX0" fmla="*/ 0 w 345281"/>
                <a:gd name="connsiteY0" fmla="*/ 0 h 271461"/>
                <a:gd name="connsiteX1" fmla="*/ 345281 w 345281"/>
                <a:gd name="connsiteY1" fmla="*/ 0 h 271461"/>
                <a:gd name="connsiteX2" fmla="*/ 321468 w 345281"/>
                <a:gd name="connsiteY2" fmla="*/ 107156 h 271461"/>
                <a:gd name="connsiteX3" fmla="*/ 335756 w 345281"/>
                <a:gd name="connsiteY3" fmla="*/ 204787 h 271461"/>
                <a:gd name="connsiteX4" fmla="*/ 171449 w 345281"/>
                <a:gd name="connsiteY4" fmla="*/ 271461 h 271461"/>
                <a:gd name="connsiteX5" fmla="*/ 11906 w 345281"/>
                <a:gd name="connsiteY5" fmla="*/ 200025 h 271461"/>
                <a:gd name="connsiteX6" fmla="*/ 38100 w 345281"/>
                <a:gd name="connsiteY6" fmla="*/ 95250 h 271461"/>
                <a:gd name="connsiteX7" fmla="*/ 0 w 345281"/>
                <a:gd name="connsiteY7" fmla="*/ 0 h 271461"/>
                <a:gd name="connsiteX0" fmla="*/ 0 w 345281"/>
                <a:gd name="connsiteY0" fmla="*/ 0 h 271461"/>
                <a:gd name="connsiteX1" fmla="*/ 345281 w 345281"/>
                <a:gd name="connsiteY1" fmla="*/ 0 h 271461"/>
                <a:gd name="connsiteX2" fmla="*/ 321468 w 345281"/>
                <a:gd name="connsiteY2" fmla="*/ 107156 h 271461"/>
                <a:gd name="connsiteX3" fmla="*/ 335756 w 345281"/>
                <a:gd name="connsiteY3" fmla="*/ 204787 h 271461"/>
                <a:gd name="connsiteX4" fmla="*/ 171449 w 345281"/>
                <a:gd name="connsiteY4" fmla="*/ 271461 h 271461"/>
                <a:gd name="connsiteX5" fmla="*/ 11906 w 345281"/>
                <a:gd name="connsiteY5" fmla="*/ 200025 h 271461"/>
                <a:gd name="connsiteX6" fmla="*/ 38100 w 345281"/>
                <a:gd name="connsiteY6" fmla="*/ 95250 h 271461"/>
                <a:gd name="connsiteX7" fmla="*/ 0 w 345281"/>
                <a:gd name="connsiteY7" fmla="*/ 0 h 271461"/>
                <a:gd name="connsiteX0" fmla="*/ 0 w 345281"/>
                <a:gd name="connsiteY0" fmla="*/ 0 h 271461"/>
                <a:gd name="connsiteX1" fmla="*/ 345281 w 345281"/>
                <a:gd name="connsiteY1" fmla="*/ 0 h 271461"/>
                <a:gd name="connsiteX2" fmla="*/ 321468 w 345281"/>
                <a:gd name="connsiteY2" fmla="*/ 107156 h 271461"/>
                <a:gd name="connsiteX3" fmla="*/ 335756 w 345281"/>
                <a:gd name="connsiteY3" fmla="*/ 204787 h 271461"/>
                <a:gd name="connsiteX4" fmla="*/ 171449 w 345281"/>
                <a:gd name="connsiteY4" fmla="*/ 271461 h 271461"/>
                <a:gd name="connsiteX5" fmla="*/ 11906 w 345281"/>
                <a:gd name="connsiteY5" fmla="*/ 200025 h 271461"/>
                <a:gd name="connsiteX6" fmla="*/ 38100 w 345281"/>
                <a:gd name="connsiteY6" fmla="*/ 95250 h 271461"/>
                <a:gd name="connsiteX7" fmla="*/ 0 w 345281"/>
                <a:gd name="connsiteY7" fmla="*/ 0 h 271461"/>
                <a:gd name="connsiteX0" fmla="*/ 0 w 345281"/>
                <a:gd name="connsiteY0" fmla="*/ 0 h 271461"/>
                <a:gd name="connsiteX1" fmla="*/ 345281 w 345281"/>
                <a:gd name="connsiteY1" fmla="*/ 0 h 271461"/>
                <a:gd name="connsiteX2" fmla="*/ 321468 w 345281"/>
                <a:gd name="connsiteY2" fmla="*/ 107156 h 271461"/>
                <a:gd name="connsiteX3" fmla="*/ 335756 w 345281"/>
                <a:gd name="connsiteY3" fmla="*/ 204787 h 271461"/>
                <a:gd name="connsiteX4" fmla="*/ 171449 w 345281"/>
                <a:gd name="connsiteY4" fmla="*/ 271461 h 271461"/>
                <a:gd name="connsiteX5" fmla="*/ 11906 w 345281"/>
                <a:gd name="connsiteY5" fmla="*/ 200025 h 271461"/>
                <a:gd name="connsiteX6" fmla="*/ 38100 w 345281"/>
                <a:gd name="connsiteY6" fmla="*/ 95250 h 271461"/>
                <a:gd name="connsiteX7" fmla="*/ 0 w 345281"/>
                <a:gd name="connsiteY7" fmla="*/ 0 h 271461"/>
                <a:gd name="connsiteX0" fmla="*/ 0 w 345281"/>
                <a:gd name="connsiteY0" fmla="*/ 0 h 271461"/>
                <a:gd name="connsiteX1" fmla="*/ 345281 w 345281"/>
                <a:gd name="connsiteY1" fmla="*/ 0 h 271461"/>
                <a:gd name="connsiteX2" fmla="*/ 321468 w 345281"/>
                <a:gd name="connsiteY2" fmla="*/ 107156 h 271461"/>
                <a:gd name="connsiteX3" fmla="*/ 335756 w 345281"/>
                <a:gd name="connsiteY3" fmla="*/ 204787 h 271461"/>
                <a:gd name="connsiteX4" fmla="*/ 171449 w 345281"/>
                <a:gd name="connsiteY4" fmla="*/ 271461 h 271461"/>
                <a:gd name="connsiteX5" fmla="*/ 11906 w 345281"/>
                <a:gd name="connsiteY5" fmla="*/ 200025 h 271461"/>
                <a:gd name="connsiteX6" fmla="*/ 38100 w 345281"/>
                <a:gd name="connsiteY6" fmla="*/ 95250 h 271461"/>
                <a:gd name="connsiteX7" fmla="*/ 0 w 345281"/>
                <a:gd name="connsiteY7" fmla="*/ 0 h 271461"/>
                <a:gd name="connsiteX0" fmla="*/ 0 w 346941"/>
                <a:gd name="connsiteY0" fmla="*/ 0 h 271461"/>
                <a:gd name="connsiteX1" fmla="*/ 345281 w 346941"/>
                <a:gd name="connsiteY1" fmla="*/ 0 h 271461"/>
                <a:gd name="connsiteX2" fmla="*/ 321468 w 346941"/>
                <a:gd name="connsiteY2" fmla="*/ 107156 h 271461"/>
                <a:gd name="connsiteX3" fmla="*/ 335756 w 346941"/>
                <a:gd name="connsiteY3" fmla="*/ 204787 h 271461"/>
                <a:gd name="connsiteX4" fmla="*/ 171449 w 346941"/>
                <a:gd name="connsiteY4" fmla="*/ 271461 h 271461"/>
                <a:gd name="connsiteX5" fmla="*/ 11906 w 346941"/>
                <a:gd name="connsiteY5" fmla="*/ 200025 h 271461"/>
                <a:gd name="connsiteX6" fmla="*/ 38100 w 346941"/>
                <a:gd name="connsiteY6" fmla="*/ 95250 h 271461"/>
                <a:gd name="connsiteX7" fmla="*/ 0 w 346941"/>
                <a:gd name="connsiteY7" fmla="*/ 0 h 271461"/>
                <a:gd name="connsiteX0" fmla="*/ 0 w 346491"/>
                <a:gd name="connsiteY0" fmla="*/ 0 h 271461"/>
                <a:gd name="connsiteX1" fmla="*/ 345281 w 346491"/>
                <a:gd name="connsiteY1" fmla="*/ 0 h 271461"/>
                <a:gd name="connsiteX2" fmla="*/ 314324 w 346491"/>
                <a:gd name="connsiteY2" fmla="*/ 100012 h 271461"/>
                <a:gd name="connsiteX3" fmla="*/ 335756 w 346491"/>
                <a:gd name="connsiteY3" fmla="*/ 204787 h 271461"/>
                <a:gd name="connsiteX4" fmla="*/ 171449 w 346491"/>
                <a:gd name="connsiteY4" fmla="*/ 271461 h 271461"/>
                <a:gd name="connsiteX5" fmla="*/ 11906 w 346491"/>
                <a:gd name="connsiteY5" fmla="*/ 200025 h 271461"/>
                <a:gd name="connsiteX6" fmla="*/ 38100 w 346491"/>
                <a:gd name="connsiteY6" fmla="*/ 95250 h 271461"/>
                <a:gd name="connsiteX7" fmla="*/ 0 w 346491"/>
                <a:gd name="connsiteY7" fmla="*/ 0 h 271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6491" h="271461">
                  <a:moveTo>
                    <a:pt x="0" y="0"/>
                  </a:moveTo>
                  <a:lnTo>
                    <a:pt x="345281" y="0"/>
                  </a:lnTo>
                  <a:cubicBezTo>
                    <a:pt x="351630" y="45244"/>
                    <a:pt x="331787" y="71436"/>
                    <a:pt x="314324" y="100012"/>
                  </a:cubicBezTo>
                  <a:cubicBezTo>
                    <a:pt x="330993" y="125412"/>
                    <a:pt x="352425" y="167481"/>
                    <a:pt x="335756" y="204787"/>
                  </a:cubicBezTo>
                  <a:cubicBezTo>
                    <a:pt x="283369" y="236537"/>
                    <a:pt x="223837" y="263523"/>
                    <a:pt x="171449" y="271461"/>
                  </a:cubicBezTo>
                  <a:cubicBezTo>
                    <a:pt x="111124" y="265906"/>
                    <a:pt x="69850" y="246062"/>
                    <a:pt x="11906" y="200025"/>
                  </a:cubicBezTo>
                  <a:cubicBezTo>
                    <a:pt x="3968" y="160338"/>
                    <a:pt x="5556" y="130175"/>
                    <a:pt x="38100" y="95250"/>
                  </a:cubicBezTo>
                  <a:cubicBezTo>
                    <a:pt x="20638" y="70644"/>
                    <a:pt x="3175" y="60325"/>
                    <a:pt x="0" y="0"/>
                  </a:cubicBez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5" name="Rounded Rectangle 94"/>
            <p:cNvSpPr/>
            <p:nvPr/>
          </p:nvSpPr>
          <p:spPr>
            <a:xfrm>
              <a:off x="4698201" y="4767262"/>
              <a:ext cx="76200" cy="119061"/>
            </a:xfrm>
            <a:prstGeom prst="round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6" name="Rounded Rectangle 95"/>
            <p:cNvSpPr/>
            <p:nvPr/>
          </p:nvSpPr>
          <p:spPr>
            <a:xfrm rot="2620869">
              <a:off x="5017892" y="4912519"/>
              <a:ext cx="76200" cy="119061"/>
            </a:xfrm>
            <a:prstGeom prst="round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7" name="Rounded Rectangle 96"/>
            <p:cNvSpPr/>
            <p:nvPr/>
          </p:nvSpPr>
          <p:spPr>
            <a:xfrm rot="6417779">
              <a:off x="5094491" y="5261143"/>
              <a:ext cx="76200" cy="119061"/>
            </a:xfrm>
            <a:prstGeom prst="round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8" name="Rounded Rectangle 97"/>
            <p:cNvSpPr/>
            <p:nvPr/>
          </p:nvSpPr>
          <p:spPr>
            <a:xfrm rot="18979131" flipH="1">
              <a:off x="4378730" y="4919661"/>
              <a:ext cx="76200" cy="119061"/>
            </a:xfrm>
            <a:prstGeom prst="round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9" name="Rounded Rectangle 98"/>
            <p:cNvSpPr/>
            <p:nvPr/>
          </p:nvSpPr>
          <p:spPr>
            <a:xfrm rot="15182221" flipH="1">
              <a:off x="4311439" y="5261143"/>
              <a:ext cx="76200" cy="119061"/>
            </a:xfrm>
            <a:prstGeom prst="round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01" name="Rectangle 100"/>
          <p:cNvSpPr/>
          <p:nvPr/>
        </p:nvSpPr>
        <p:spPr>
          <a:xfrm>
            <a:off x="2771800" y="3127291"/>
            <a:ext cx="5184576" cy="1569660"/>
          </a:xfrm>
          <a:prstGeom prst="rect">
            <a:avLst/>
          </a:prstGeom>
        </p:spPr>
        <p:txBody>
          <a:bodyPr wrap="square" anchor="ctr">
            <a:spAutoFit/>
          </a:bodyPr>
          <a:lstStyle/>
          <a:p>
            <a:pPr algn="just" fontAlgn="auto">
              <a:spcBef>
                <a:spcPts val="0"/>
              </a:spcBef>
              <a:spcAft>
                <a:spcPts val="0"/>
              </a:spcAft>
              <a:defRPr/>
            </a:pPr>
            <a:r>
              <a:rPr lang="en-US" sz="2400" dirty="0" err="1" smtClean="0">
                <a:latin typeface="Times New Roman" panose="02020603050405020304" pitchFamily="18" charset="0"/>
                <a:cs typeface="Times New Roman" panose="02020603050405020304" pitchFamily="18" charset="0"/>
              </a:rPr>
              <a:t>Chính</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tin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ngoài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phủ</a:t>
            </a:r>
            <a:r>
              <a:rPr lang="en-US" sz="2400" dirty="0">
                <a:latin typeface="Times New Roman" panose="02020603050405020304" pitchFamily="18" charset="0"/>
                <a:cs typeface="Times New Roman" panose="02020603050405020304" pitchFamily="18" charset="0"/>
              </a:rPr>
              <a:t>.</a:t>
            </a:r>
            <a:endParaRPr lang="en-US" sz="2400"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104" name="Rectangle 103"/>
          <p:cNvSpPr/>
          <p:nvPr/>
        </p:nvSpPr>
        <p:spPr>
          <a:xfrm rot="19126099">
            <a:off x="644138" y="3230526"/>
            <a:ext cx="2123597" cy="584775"/>
          </a:xfrm>
          <a:prstGeom prst="rect">
            <a:avLst/>
          </a:prstGeom>
        </p:spPr>
        <p:txBody>
          <a:bodyPr wrap="square" anchor="ctr">
            <a:spAutoFit/>
          </a:bodyPr>
          <a:lstStyle/>
          <a:p>
            <a:pPr algn="ctr" fontAlgn="auto">
              <a:spcBef>
                <a:spcPts val="0"/>
              </a:spcBef>
              <a:spcAft>
                <a:spcPts val="0"/>
              </a:spcAft>
              <a:defRPr/>
            </a:pPr>
            <a:r>
              <a:rPr lang="en-US" sz="3200" b="1" dirty="0" err="1" smtClean="0">
                <a:solidFill>
                  <a:srgbClr val="00B0F0"/>
                </a:solidFill>
                <a:latin typeface="Times New Roman" panose="02020603050405020304" pitchFamily="18" charset="0"/>
                <a:cs typeface="Times New Roman" panose="02020603050405020304" pitchFamily="18" charset="0"/>
              </a:rPr>
              <a:t>Khái</a:t>
            </a:r>
            <a:r>
              <a:rPr lang="en-US" sz="3200" b="1" dirty="0" smtClean="0">
                <a:solidFill>
                  <a:srgbClr val="00B0F0"/>
                </a:solidFill>
                <a:latin typeface="Times New Roman" panose="02020603050405020304" pitchFamily="18" charset="0"/>
                <a:cs typeface="Times New Roman" panose="02020603050405020304" pitchFamily="18" charset="0"/>
              </a:rPr>
              <a:t> </a:t>
            </a:r>
            <a:r>
              <a:rPr lang="en-US" sz="3200" b="1" dirty="0" err="1" smtClean="0">
                <a:solidFill>
                  <a:srgbClr val="00B0F0"/>
                </a:solidFill>
                <a:latin typeface="Times New Roman" panose="02020603050405020304" pitchFamily="18" charset="0"/>
                <a:cs typeface="Times New Roman" panose="02020603050405020304" pitchFamily="18" charset="0"/>
              </a:rPr>
              <a:t>niệm</a:t>
            </a:r>
            <a:endParaRPr lang="en-US" sz="3200" b="1" dirty="0">
              <a:solidFill>
                <a:srgbClr val="00B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01919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101">
                                            <p:txEl>
                                              <p:pRg st="0" end="0"/>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1619672" y="274638"/>
            <a:ext cx="6264696" cy="1143000"/>
          </a:xfrm>
        </p:spPr>
        <p:txBody>
          <a:bodyPr>
            <a:normAutofit fontScale="90000"/>
          </a:bodyPr>
          <a:lstStyle/>
          <a:p>
            <a:r>
              <a:rPr lang="en-US" altLang="en-US" sz="3600" b="1" dirty="0" smtClean="0">
                <a:solidFill>
                  <a:srgbClr val="FF0000"/>
                </a:solidFill>
                <a:latin typeface="Times New Roman" panose="02020603050405020304" pitchFamily="18" charset="0"/>
                <a:cs typeface="Times New Roman" panose="02020603050405020304" pitchFamily="18" charset="0"/>
              </a:rPr>
              <a:t>CHÍNH PHỦ ĐIỆN TỬ VÀ</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smtClean="0">
                <a:solidFill>
                  <a:srgbClr val="FF0000"/>
                </a:solidFill>
                <a:latin typeface="Times New Roman" panose="02020603050405020304" pitchFamily="18" charset="0"/>
                <a:cs typeface="Times New Roman" panose="02020603050405020304" pitchFamily="18" charset="0"/>
              </a:rPr>
              <a:t>CHÍNH PHỦ TRUYỀN THỐNG</a:t>
            </a:r>
            <a:endParaRPr lang="en-US" altLang="en-US" sz="2000" b="1" dirty="0">
              <a:solidFill>
                <a:srgbClr val="FF0000"/>
              </a:solidFill>
              <a:latin typeface="Times New Roman" panose="02020603050405020304" pitchFamily="18" charset="0"/>
              <a:cs typeface="Times New Roman" panose="02020603050405020304" pitchFamily="18" charset="0"/>
            </a:endParaRPr>
          </a:p>
        </p:txBody>
      </p:sp>
      <p:sp>
        <p:nvSpPr>
          <p:cNvPr id="70659" name="AutoShape 3"/>
          <p:cNvSpPr>
            <a:spLocks noChangeArrowheads="1"/>
          </p:cNvSpPr>
          <p:nvPr/>
        </p:nvSpPr>
        <p:spPr bwMode="auto">
          <a:xfrm>
            <a:off x="5076056" y="2719419"/>
            <a:ext cx="3816423" cy="2941830"/>
          </a:xfrm>
          <a:prstGeom prst="roundRect">
            <a:avLst>
              <a:gd name="adj" fmla="val 16667"/>
            </a:avLst>
          </a:prstGeom>
          <a:noFill/>
          <a:ln w="38100">
            <a:solidFill>
              <a:schemeClr val="tx1"/>
            </a:solidFill>
            <a:round/>
            <a:headEnd/>
            <a:tailEnd/>
          </a:ln>
          <a:effectLst/>
          <a:extLst>
            <a:ext uri="{909E8E84-426E-40DD-AFC4-6F175D3DCCD1}">
              <a14:hiddenFill xmlns:a14="http://schemas.microsoft.com/office/drawing/2010/main">
                <a:gradFill rotWithShape="1">
                  <a:gsLst>
                    <a:gs pos="0">
                      <a:srgbClr val="99CCFF"/>
                    </a:gs>
                    <a:gs pos="100000">
                      <a:srgbClr val="99CCFF">
                        <a:gamma/>
                        <a:tint val="27451"/>
                        <a:invGamma/>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a:latin typeface="Verdana" pitchFamily="34" charset="0"/>
            </a:endParaRPr>
          </a:p>
        </p:txBody>
      </p:sp>
      <p:sp>
        <p:nvSpPr>
          <p:cNvPr id="70661" name="AutoShape 5"/>
          <p:cNvSpPr>
            <a:spLocks noChangeArrowheads="1"/>
          </p:cNvSpPr>
          <p:nvPr/>
        </p:nvSpPr>
        <p:spPr bwMode="auto">
          <a:xfrm>
            <a:off x="611559" y="2752179"/>
            <a:ext cx="3253425" cy="2909070"/>
          </a:xfrm>
          <a:prstGeom prst="roundRect">
            <a:avLst>
              <a:gd name="adj" fmla="val 16667"/>
            </a:avLst>
          </a:prstGeom>
          <a:noFill/>
          <a:ln w="38100">
            <a:solidFill>
              <a:schemeClr val="tx1"/>
            </a:solidFill>
            <a:round/>
            <a:headEnd/>
            <a:tailEnd/>
          </a:ln>
          <a:effectLst/>
          <a:extLst>
            <a:ext uri="{909E8E84-426E-40DD-AFC4-6F175D3DCCD1}">
              <a14:hiddenFill xmlns:a14="http://schemas.microsoft.com/office/drawing/2010/main">
                <a:gradFill rotWithShape="1">
                  <a:gsLst>
                    <a:gs pos="0">
                      <a:srgbClr val="99CCFF"/>
                    </a:gs>
                    <a:gs pos="100000">
                      <a:srgbClr val="99CCFF">
                        <a:gamma/>
                        <a:tint val="27451"/>
                        <a:invGamma/>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a:latin typeface="Verdana" pitchFamily="34" charset="0"/>
            </a:endParaRPr>
          </a:p>
        </p:txBody>
      </p:sp>
      <p:sp>
        <p:nvSpPr>
          <p:cNvPr id="70662" name="Text Box 6"/>
          <p:cNvSpPr txBox="1">
            <a:spLocks noChangeArrowheads="1"/>
          </p:cNvSpPr>
          <p:nvPr/>
        </p:nvSpPr>
        <p:spPr bwMode="auto">
          <a:xfrm>
            <a:off x="658310" y="2816557"/>
            <a:ext cx="3206673"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r>
              <a:rPr lang="en-US" altLang="en-US" b="1" dirty="0" err="1" smtClean="0">
                <a:solidFill>
                  <a:srgbClr val="000000"/>
                </a:solidFill>
                <a:latin typeface="Times New Roman" panose="02020603050405020304" pitchFamily="18" charset="0"/>
                <a:cs typeface="Times New Roman" panose="02020603050405020304" pitchFamily="18" charset="0"/>
              </a:rPr>
              <a:t>Quá</a:t>
            </a:r>
            <a:r>
              <a:rPr lang="en-US" altLang="en-US" b="1" dirty="0" smtClean="0">
                <a:solidFill>
                  <a:srgbClr val="000000"/>
                </a:solidFill>
                <a:latin typeface="Times New Roman" panose="02020603050405020304" pitchFamily="18" charset="0"/>
                <a:cs typeface="Times New Roman" panose="02020603050405020304" pitchFamily="18" charset="0"/>
              </a:rPr>
              <a:t> </a:t>
            </a:r>
            <a:r>
              <a:rPr lang="en-US" altLang="en-US" b="1" dirty="0" err="1" smtClean="0">
                <a:solidFill>
                  <a:srgbClr val="000000"/>
                </a:solidFill>
                <a:latin typeface="Times New Roman" panose="02020603050405020304" pitchFamily="18" charset="0"/>
                <a:cs typeface="Times New Roman" panose="02020603050405020304" pitchFamily="18" charset="0"/>
              </a:rPr>
              <a:t>trình</a:t>
            </a:r>
            <a:r>
              <a:rPr lang="en-US" altLang="en-US" b="1" dirty="0" smtClean="0">
                <a:solidFill>
                  <a:srgbClr val="000000"/>
                </a:solidFill>
                <a:latin typeface="Times New Roman" panose="02020603050405020304" pitchFamily="18" charset="0"/>
                <a:cs typeface="Times New Roman" panose="02020603050405020304" pitchFamily="18" charset="0"/>
              </a:rPr>
              <a:t> </a:t>
            </a:r>
            <a:r>
              <a:rPr lang="en-US" altLang="en-US" b="1" dirty="0" err="1" smtClean="0">
                <a:solidFill>
                  <a:srgbClr val="000000"/>
                </a:solidFill>
                <a:latin typeface="Times New Roman" panose="02020603050405020304" pitchFamily="18" charset="0"/>
                <a:cs typeface="Times New Roman" panose="02020603050405020304" pitchFamily="18" charset="0"/>
              </a:rPr>
              <a:t>quản</a:t>
            </a:r>
            <a:r>
              <a:rPr lang="en-US" altLang="en-US" b="1" dirty="0" smtClean="0">
                <a:solidFill>
                  <a:srgbClr val="000000"/>
                </a:solidFill>
                <a:latin typeface="Times New Roman" panose="02020603050405020304" pitchFamily="18" charset="0"/>
                <a:cs typeface="Times New Roman" panose="02020603050405020304" pitchFamily="18" charset="0"/>
              </a:rPr>
              <a:t> </a:t>
            </a:r>
            <a:r>
              <a:rPr lang="en-US" altLang="en-US" b="1" dirty="0" err="1" smtClean="0">
                <a:solidFill>
                  <a:srgbClr val="000000"/>
                </a:solidFill>
                <a:latin typeface="Times New Roman" panose="02020603050405020304" pitchFamily="18" charset="0"/>
                <a:cs typeface="Times New Roman" panose="02020603050405020304" pitchFamily="18" charset="0"/>
              </a:rPr>
              <a:t>lý</a:t>
            </a:r>
            <a:r>
              <a:rPr lang="en-US" altLang="en-US" b="1" dirty="0" smtClean="0">
                <a:solidFill>
                  <a:srgbClr val="000000"/>
                </a:solidFill>
                <a:latin typeface="Times New Roman" panose="02020603050405020304" pitchFamily="18" charset="0"/>
                <a:cs typeface="Times New Roman" panose="02020603050405020304" pitchFamily="18" charset="0"/>
              </a:rPr>
              <a:t> </a:t>
            </a:r>
            <a:r>
              <a:rPr lang="en-US" altLang="en-US" b="1" dirty="0" err="1" smtClean="0">
                <a:solidFill>
                  <a:srgbClr val="000000"/>
                </a:solidFill>
                <a:latin typeface="Times New Roman" panose="02020603050405020304" pitchFamily="18" charset="0"/>
                <a:cs typeface="Times New Roman" panose="02020603050405020304" pitchFamily="18" charset="0"/>
              </a:rPr>
              <a:t>hành</a:t>
            </a:r>
            <a:r>
              <a:rPr lang="en-US" altLang="en-US" b="1" dirty="0" smtClean="0">
                <a:solidFill>
                  <a:srgbClr val="000000"/>
                </a:solidFill>
                <a:latin typeface="Times New Roman" panose="02020603050405020304" pitchFamily="18" charset="0"/>
                <a:cs typeface="Times New Roman" panose="02020603050405020304" pitchFamily="18" charset="0"/>
              </a:rPr>
              <a:t> </a:t>
            </a:r>
            <a:r>
              <a:rPr lang="en-US" altLang="en-US" b="1" dirty="0" err="1" smtClean="0">
                <a:solidFill>
                  <a:srgbClr val="000000"/>
                </a:solidFill>
                <a:latin typeface="Times New Roman" panose="02020603050405020304" pitchFamily="18" charset="0"/>
                <a:cs typeface="Times New Roman" panose="02020603050405020304" pitchFamily="18" charset="0"/>
              </a:rPr>
              <a:t>chính</a:t>
            </a:r>
            <a:r>
              <a:rPr lang="en-US" altLang="en-US" dirty="0" smtClean="0">
                <a:solidFill>
                  <a:srgbClr val="000000"/>
                </a:solidFill>
                <a:latin typeface="Times New Roman" panose="02020603050405020304" pitchFamily="18" charset="0"/>
                <a:cs typeface="Times New Roman" panose="02020603050405020304" pitchFamily="18" charset="0"/>
              </a:rPr>
              <a:t>:</a:t>
            </a:r>
          </a:p>
          <a:p>
            <a:pPr marL="285750" indent="-285750" algn="just" eaLnBrk="0" hangingPunct="0">
              <a:buFontTx/>
              <a:buChar char="-"/>
            </a:pPr>
            <a:r>
              <a:rPr lang="en-US" altLang="en-US" dirty="0" err="1" smtClean="0">
                <a:solidFill>
                  <a:srgbClr val="000000"/>
                </a:solidFill>
                <a:latin typeface="Times New Roman" panose="02020603050405020304" pitchFamily="18" charset="0"/>
                <a:cs typeface="Times New Roman" panose="02020603050405020304" pitchFamily="18" charset="0"/>
              </a:rPr>
              <a:t>Diễn</a:t>
            </a:r>
            <a:r>
              <a:rPr lang="en-US" altLang="en-US" dirty="0" smtClean="0">
                <a:solidFill>
                  <a:srgbClr val="000000"/>
                </a:solidFill>
                <a:latin typeface="Times New Roman" panose="02020603050405020304" pitchFamily="18" charset="0"/>
                <a:cs typeface="Times New Roman" panose="02020603050405020304" pitchFamily="18" charset="0"/>
              </a:rPr>
              <a:t> </a:t>
            </a:r>
            <a:r>
              <a:rPr lang="en-US" altLang="en-US" dirty="0" err="1" smtClean="0">
                <a:solidFill>
                  <a:srgbClr val="000000"/>
                </a:solidFill>
                <a:latin typeface="Times New Roman" panose="02020603050405020304" pitchFamily="18" charset="0"/>
                <a:cs typeface="Times New Roman" panose="02020603050405020304" pitchFamily="18" charset="0"/>
              </a:rPr>
              <a:t>ra</a:t>
            </a:r>
            <a:r>
              <a:rPr lang="en-US" altLang="en-US" dirty="0" smtClean="0">
                <a:solidFill>
                  <a:srgbClr val="000000"/>
                </a:solidFill>
                <a:latin typeface="Times New Roman" panose="02020603050405020304" pitchFamily="18" charset="0"/>
                <a:cs typeface="Times New Roman" panose="02020603050405020304" pitchFamily="18" charset="0"/>
              </a:rPr>
              <a:t> </a:t>
            </a:r>
            <a:r>
              <a:rPr lang="en-US" altLang="en-US" dirty="0" err="1" smtClean="0">
                <a:solidFill>
                  <a:srgbClr val="000000"/>
                </a:solidFill>
                <a:latin typeface="Times New Roman" panose="02020603050405020304" pitchFamily="18" charset="0"/>
                <a:cs typeface="Times New Roman" panose="02020603050405020304" pitchFamily="18" charset="0"/>
              </a:rPr>
              <a:t>mọi</a:t>
            </a:r>
            <a:r>
              <a:rPr lang="en-US" altLang="en-US" dirty="0" smtClean="0">
                <a:solidFill>
                  <a:srgbClr val="000000"/>
                </a:solidFill>
                <a:latin typeface="Times New Roman" panose="02020603050405020304" pitchFamily="18" charset="0"/>
                <a:cs typeface="Times New Roman" panose="02020603050405020304" pitchFamily="18" charset="0"/>
              </a:rPr>
              <a:t> </a:t>
            </a:r>
            <a:r>
              <a:rPr lang="en-US" altLang="en-US" dirty="0" err="1" smtClean="0">
                <a:solidFill>
                  <a:srgbClr val="000000"/>
                </a:solidFill>
                <a:latin typeface="Times New Roman" panose="02020603050405020304" pitchFamily="18" charset="0"/>
                <a:cs typeface="Times New Roman" panose="02020603050405020304" pitchFamily="18" charset="0"/>
              </a:rPr>
              <a:t>lúc</a:t>
            </a:r>
            <a:r>
              <a:rPr lang="en-US" altLang="en-US" dirty="0" smtClean="0">
                <a:solidFill>
                  <a:srgbClr val="000000"/>
                </a:solidFill>
                <a:latin typeface="Times New Roman" panose="02020603050405020304" pitchFamily="18" charset="0"/>
                <a:cs typeface="Times New Roman" panose="02020603050405020304" pitchFamily="18" charset="0"/>
              </a:rPr>
              <a:t> </a:t>
            </a:r>
            <a:r>
              <a:rPr lang="en-US" altLang="en-US" dirty="0" err="1" smtClean="0">
                <a:solidFill>
                  <a:srgbClr val="000000"/>
                </a:solidFill>
                <a:latin typeface="Times New Roman" panose="02020603050405020304" pitchFamily="18" charset="0"/>
                <a:cs typeface="Times New Roman" panose="02020603050405020304" pitchFamily="18" charset="0"/>
              </a:rPr>
              <a:t>mọi</a:t>
            </a:r>
            <a:r>
              <a:rPr lang="en-US" altLang="en-US" dirty="0" smtClean="0">
                <a:solidFill>
                  <a:srgbClr val="000000"/>
                </a:solidFill>
                <a:latin typeface="Times New Roman" panose="02020603050405020304" pitchFamily="18" charset="0"/>
                <a:cs typeface="Times New Roman" panose="02020603050405020304" pitchFamily="18" charset="0"/>
              </a:rPr>
              <a:t> </a:t>
            </a:r>
            <a:r>
              <a:rPr lang="en-US" altLang="en-US" dirty="0" err="1" smtClean="0">
                <a:solidFill>
                  <a:srgbClr val="000000"/>
                </a:solidFill>
                <a:latin typeface="Times New Roman" panose="02020603050405020304" pitchFamily="18" charset="0"/>
                <a:cs typeface="Times New Roman" panose="02020603050405020304" pitchFamily="18" charset="0"/>
              </a:rPr>
              <a:t>nơi</a:t>
            </a:r>
            <a:endParaRPr lang="en-US" altLang="en-US" dirty="0" smtClean="0">
              <a:solidFill>
                <a:srgbClr val="000000"/>
              </a:solidFill>
              <a:latin typeface="Times New Roman" panose="02020603050405020304" pitchFamily="18" charset="0"/>
              <a:cs typeface="Times New Roman" panose="02020603050405020304" pitchFamily="18" charset="0"/>
            </a:endParaRPr>
          </a:p>
          <a:p>
            <a:pPr marL="285750" indent="-285750" algn="just" eaLnBrk="0" hangingPunct="0">
              <a:buFontTx/>
              <a:buChar char="-"/>
            </a:pPr>
            <a:r>
              <a:rPr lang="en-US" altLang="en-US" dirty="0" err="1" smtClean="0">
                <a:solidFill>
                  <a:srgbClr val="000000"/>
                </a:solidFill>
                <a:latin typeface="Times New Roman" panose="02020603050405020304" pitchFamily="18" charset="0"/>
                <a:cs typeface="Times New Roman" panose="02020603050405020304" pitchFamily="18" charset="0"/>
              </a:rPr>
              <a:t>Ngắn</a:t>
            </a:r>
            <a:r>
              <a:rPr lang="en-US" altLang="en-US" dirty="0" smtClean="0">
                <a:solidFill>
                  <a:srgbClr val="000000"/>
                </a:solidFill>
                <a:latin typeface="Times New Roman" panose="02020603050405020304" pitchFamily="18" charset="0"/>
                <a:cs typeface="Times New Roman" panose="02020603050405020304" pitchFamily="18" charset="0"/>
              </a:rPr>
              <a:t> </a:t>
            </a:r>
            <a:r>
              <a:rPr lang="en-US" altLang="en-US" dirty="0" err="1" smtClean="0">
                <a:solidFill>
                  <a:srgbClr val="000000"/>
                </a:solidFill>
                <a:latin typeface="Times New Roman" panose="02020603050405020304" pitchFamily="18" charset="0"/>
                <a:cs typeface="Times New Roman" panose="02020603050405020304" pitchFamily="18" charset="0"/>
              </a:rPr>
              <a:t>gọn</a:t>
            </a:r>
            <a:r>
              <a:rPr lang="en-US" altLang="en-US" dirty="0" smtClean="0">
                <a:solidFill>
                  <a:srgbClr val="000000"/>
                </a:solidFill>
                <a:latin typeface="Times New Roman" panose="02020603050405020304" pitchFamily="18" charset="0"/>
                <a:cs typeface="Times New Roman" panose="02020603050405020304" pitchFamily="18" charset="0"/>
              </a:rPr>
              <a:t> </a:t>
            </a:r>
            <a:r>
              <a:rPr lang="en-US" altLang="en-US" dirty="0" err="1" smtClean="0">
                <a:solidFill>
                  <a:srgbClr val="000000"/>
                </a:solidFill>
                <a:latin typeface="Times New Roman" panose="02020603050405020304" pitchFamily="18" charset="0"/>
                <a:cs typeface="Times New Roman" panose="02020603050405020304" pitchFamily="18" charset="0"/>
              </a:rPr>
              <a:t>hơn</a:t>
            </a:r>
            <a:r>
              <a:rPr lang="en-US" altLang="en-US" dirty="0" smtClean="0">
                <a:solidFill>
                  <a:srgbClr val="000000"/>
                </a:solidFill>
                <a:latin typeface="Times New Roman" panose="02020603050405020304" pitchFamily="18" charset="0"/>
                <a:cs typeface="Times New Roman" panose="02020603050405020304" pitchFamily="18" charset="0"/>
              </a:rPr>
              <a:t> </a:t>
            </a:r>
            <a:r>
              <a:rPr lang="en-US" altLang="en-US" dirty="0" err="1" smtClean="0">
                <a:solidFill>
                  <a:srgbClr val="000000"/>
                </a:solidFill>
                <a:latin typeface="Times New Roman" panose="02020603050405020304" pitchFamily="18" charset="0"/>
                <a:cs typeface="Times New Roman" panose="02020603050405020304" pitchFamily="18" charset="0"/>
              </a:rPr>
              <a:t>và</a:t>
            </a:r>
            <a:r>
              <a:rPr lang="en-US" altLang="en-US" dirty="0" smtClean="0">
                <a:solidFill>
                  <a:srgbClr val="000000"/>
                </a:solidFill>
                <a:latin typeface="Times New Roman" panose="02020603050405020304" pitchFamily="18" charset="0"/>
                <a:cs typeface="Times New Roman" panose="02020603050405020304" pitchFamily="18" charset="0"/>
              </a:rPr>
              <a:t> </a:t>
            </a:r>
            <a:r>
              <a:rPr lang="en-US" altLang="en-US" dirty="0" err="1" smtClean="0">
                <a:solidFill>
                  <a:srgbClr val="000000"/>
                </a:solidFill>
                <a:latin typeface="Times New Roman" panose="02020603050405020304" pitchFamily="18" charset="0"/>
                <a:cs typeface="Times New Roman" panose="02020603050405020304" pitchFamily="18" charset="0"/>
              </a:rPr>
              <a:t>ít</a:t>
            </a:r>
            <a:r>
              <a:rPr lang="en-US" altLang="en-US" dirty="0" smtClean="0">
                <a:solidFill>
                  <a:srgbClr val="000000"/>
                </a:solidFill>
                <a:latin typeface="Times New Roman" panose="02020603050405020304" pitchFamily="18" charset="0"/>
                <a:cs typeface="Times New Roman" panose="02020603050405020304" pitchFamily="18" charset="0"/>
              </a:rPr>
              <a:t> </a:t>
            </a:r>
            <a:r>
              <a:rPr lang="en-US" altLang="en-US" dirty="0" err="1" smtClean="0">
                <a:solidFill>
                  <a:srgbClr val="000000"/>
                </a:solidFill>
                <a:latin typeface="Times New Roman" panose="02020603050405020304" pitchFamily="18" charset="0"/>
                <a:cs typeface="Times New Roman" panose="02020603050405020304" pitchFamily="18" charset="0"/>
              </a:rPr>
              <a:t>thủ</a:t>
            </a:r>
            <a:r>
              <a:rPr lang="en-US" altLang="en-US" dirty="0" smtClean="0">
                <a:solidFill>
                  <a:srgbClr val="000000"/>
                </a:solidFill>
                <a:latin typeface="Times New Roman" panose="02020603050405020304" pitchFamily="18" charset="0"/>
                <a:cs typeface="Times New Roman" panose="02020603050405020304" pitchFamily="18" charset="0"/>
              </a:rPr>
              <a:t> </a:t>
            </a:r>
            <a:r>
              <a:rPr lang="en-US" altLang="en-US" dirty="0" err="1" smtClean="0">
                <a:solidFill>
                  <a:srgbClr val="000000"/>
                </a:solidFill>
                <a:latin typeface="Times New Roman" panose="02020603050405020304" pitchFamily="18" charset="0"/>
                <a:cs typeface="Times New Roman" panose="02020603050405020304" pitchFamily="18" charset="0"/>
              </a:rPr>
              <a:t>tục</a:t>
            </a:r>
            <a:r>
              <a:rPr lang="en-US" altLang="en-US" dirty="0" smtClean="0">
                <a:solidFill>
                  <a:srgbClr val="000000"/>
                </a:solidFill>
                <a:latin typeface="Times New Roman" panose="02020603050405020304" pitchFamily="18" charset="0"/>
                <a:cs typeface="Times New Roman" panose="02020603050405020304" pitchFamily="18" charset="0"/>
              </a:rPr>
              <a:t> </a:t>
            </a:r>
            <a:r>
              <a:rPr lang="en-US" altLang="en-US" dirty="0" err="1" smtClean="0">
                <a:solidFill>
                  <a:srgbClr val="000000"/>
                </a:solidFill>
                <a:latin typeface="Times New Roman" panose="02020603050405020304" pitchFamily="18" charset="0"/>
                <a:cs typeface="Times New Roman" panose="02020603050405020304" pitchFamily="18" charset="0"/>
              </a:rPr>
              <a:t>hơn</a:t>
            </a:r>
            <a:endParaRPr lang="en-US" altLang="en-US" dirty="0" smtClean="0">
              <a:solidFill>
                <a:srgbClr val="000000"/>
              </a:solidFill>
              <a:latin typeface="Times New Roman" panose="02020603050405020304" pitchFamily="18" charset="0"/>
              <a:cs typeface="Times New Roman" panose="02020603050405020304" pitchFamily="18" charset="0"/>
            </a:endParaRPr>
          </a:p>
          <a:p>
            <a:pPr marL="285750" indent="-285750" algn="just" eaLnBrk="0" hangingPunct="0">
              <a:buFontTx/>
              <a:buChar char="-"/>
            </a:pPr>
            <a:r>
              <a:rPr lang="en-US" altLang="en-US" dirty="0" err="1" smtClean="0">
                <a:solidFill>
                  <a:srgbClr val="000000"/>
                </a:solidFill>
                <a:latin typeface="Times New Roman" panose="02020603050405020304" pitchFamily="18" charset="0"/>
                <a:cs typeface="Times New Roman" panose="02020603050405020304" pitchFamily="18" charset="0"/>
              </a:rPr>
              <a:t>Thuận</a:t>
            </a:r>
            <a:r>
              <a:rPr lang="en-US" altLang="en-US" dirty="0" smtClean="0">
                <a:solidFill>
                  <a:srgbClr val="000000"/>
                </a:solidFill>
                <a:latin typeface="Times New Roman" panose="02020603050405020304" pitchFamily="18" charset="0"/>
                <a:cs typeface="Times New Roman" panose="02020603050405020304" pitchFamily="18" charset="0"/>
              </a:rPr>
              <a:t> </a:t>
            </a:r>
            <a:r>
              <a:rPr lang="en-US" altLang="en-US" dirty="0" err="1" smtClean="0">
                <a:solidFill>
                  <a:srgbClr val="000000"/>
                </a:solidFill>
                <a:latin typeface="Times New Roman" panose="02020603050405020304" pitchFamily="18" charset="0"/>
                <a:cs typeface="Times New Roman" panose="02020603050405020304" pitchFamily="18" charset="0"/>
              </a:rPr>
              <a:t>tiện</a:t>
            </a:r>
            <a:r>
              <a:rPr lang="en-US" altLang="en-US" dirty="0" smtClean="0">
                <a:solidFill>
                  <a:srgbClr val="000000"/>
                </a:solidFill>
                <a:latin typeface="Times New Roman" panose="02020603050405020304" pitchFamily="18" charset="0"/>
                <a:cs typeface="Times New Roman" panose="02020603050405020304" pitchFamily="18" charset="0"/>
              </a:rPr>
              <a:t> </a:t>
            </a:r>
            <a:r>
              <a:rPr lang="en-US" altLang="en-US" dirty="0" err="1" smtClean="0">
                <a:solidFill>
                  <a:srgbClr val="000000"/>
                </a:solidFill>
                <a:latin typeface="Times New Roman" panose="02020603050405020304" pitchFamily="18" charset="0"/>
                <a:cs typeface="Times New Roman" panose="02020603050405020304" pitchFamily="18" charset="0"/>
              </a:rPr>
              <a:t>và</a:t>
            </a:r>
            <a:r>
              <a:rPr lang="en-US" altLang="en-US" dirty="0" smtClean="0">
                <a:solidFill>
                  <a:srgbClr val="000000"/>
                </a:solidFill>
                <a:latin typeface="Times New Roman" panose="02020603050405020304" pitchFamily="18" charset="0"/>
                <a:cs typeface="Times New Roman" panose="02020603050405020304" pitchFamily="18" charset="0"/>
              </a:rPr>
              <a:t> </a:t>
            </a:r>
            <a:r>
              <a:rPr lang="en-US" altLang="en-US" dirty="0" err="1" smtClean="0">
                <a:solidFill>
                  <a:srgbClr val="000000"/>
                </a:solidFill>
                <a:latin typeface="Times New Roman" panose="02020603050405020304" pitchFamily="18" charset="0"/>
                <a:cs typeface="Times New Roman" panose="02020603050405020304" pitchFamily="18" charset="0"/>
              </a:rPr>
              <a:t>ít</a:t>
            </a:r>
            <a:r>
              <a:rPr lang="en-US" altLang="en-US" dirty="0" smtClean="0">
                <a:solidFill>
                  <a:srgbClr val="000000"/>
                </a:solidFill>
                <a:latin typeface="Times New Roman" panose="02020603050405020304" pitchFamily="18" charset="0"/>
                <a:cs typeface="Times New Roman" panose="02020603050405020304" pitchFamily="18" charset="0"/>
              </a:rPr>
              <a:t> </a:t>
            </a:r>
            <a:r>
              <a:rPr lang="en-US" altLang="en-US" dirty="0" err="1" smtClean="0">
                <a:solidFill>
                  <a:srgbClr val="000000"/>
                </a:solidFill>
                <a:latin typeface="Times New Roman" panose="02020603050405020304" pitchFamily="18" charset="0"/>
                <a:cs typeface="Times New Roman" panose="02020603050405020304" pitchFamily="18" charset="0"/>
              </a:rPr>
              <a:t>tốn</a:t>
            </a:r>
            <a:r>
              <a:rPr lang="en-US" altLang="en-US" dirty="0" smtClean="0">
                <a:solidFill>
                  <a:srgbClr val="000000"/>
                </a:solidFill>
                <a:latin typeface="Times New Roman" panose="02020603050405020304" pitchFamily="18" charset="0"/>
                <a:cs typeface="Times New Roman" panose="02020603050405020304" pitchFamily="18" charset="0"/>
              </a:rPr>
              <a:t> </a:t>
            </a:r>
            <a:r>
              <a:rPr lang="en-US" altLang="en-US" dirty="0" err="1" smtClean="0">
                <a:solidFill>
                  <a:srgbClr val="000000"/>
                </a:solidFill>
                <a:latin typeface="Times New Roman" panose="02020603050405020304" pitchFamily="18" charset="0"/>
                <a:cs typeface="Times New Roman" panose="02020603050405020304" pitchFamily="18" charset="0"/>
              </a:rPr>
              <a:t>kém</a:t>
            </a:r>
            <a:endParaRPr lang="en-US" altLang="en-US" dirty="0" smtClean="0">
              <a:solidFill>
                <a:srgbClr val="000000"/>
              </a:solidFill>
              <a:latin typeface="Times New Roman" panose="02020603050405020304" pitchFamily="18" charset="0"/>
              <a:cs typeface="Times New Roman" panose="02020603050405020304" pitchFamily="18" charset="0"/>
            </a:endParaRPr>
          </a:p>
          <a:p>
            <a:pPr algn="just" eaLnBrk="0" hangingPunct="0"/>
            <a:r>
              <a:rPr lang="en-US" altLang="en-US" b="1" dirty="0" err="1" smtClean="0">
                <a:solidFill>
                  <a:srgbClr val="000000"/>
                </a:solidFill>
                <a:latin typeface="Times New Roman" panose="02020603050405020304" pitchFamily="18" charset="0"/>
                <a:cs typeface="Times New Roman" panose="02020603050405020304" pitchFamily="18" charset="0"/>
              </a:rPr>
              <a:t>Tốc</a:t>
            </a:r>
            <a:r>
              <a:rPr lang="en-US" altLang="en-US" b="1" dirty="0" smtClean="0">
                <a:solidFill>
                  <a:srgbClr val="000000"/>
                </a:solidFill>
                <a:latin typeface="Times New Roman" panose="02020603050405020304" pitchFamily="18" charset="0"/>
                <a:cs typeface="Times New Roman" panose="02020603050405020304" pitchFamily="18" charset="0"/>
              </a:rPr>
              <a:t> </a:t>
            </a:r>
            <a:r>
              <a:rPr lang="en-US" altLang="en-US" b="1" dirty="0" err="1" smtClean="0">
                <a:solidFill>
                  <a:srgbClr val="000000"/>
                </a:solidFill>
                <a:latin typeface="Times New Roman" panose="02020603050405020304" pitchFamily="18" charset="0"/>
                <a:cs typeface="Times New Roman" panose="02020603050405020304" pitchFamily="18" charset="0"/>
              </a:rPr>
              <a:t>độ</a:t>
            </a:r>
            <a:r>
              <a:rPr lang="en-US" altLang="en-US" b="1" dirty="0" smtClean="0">
                <a:solidFill>
                  <a:srgbClr val="000000"/>
                </a:solidFill>
                <a:latin typeface="Times New Roman" panose="02020603050405020304" pitchFamily="18" charset="0"/>
                <a:cs typeface="Times New Roman" panose="02020603050405020304" pitchFamily="18" charset="0"/>
              </a:rPr>
              <a:t> </a:t>
            </a:r>
            <a:r>
              <a:rPr lang="en-US" altLang="en-US" b="1" dirty="0" err="1" smtClean="0">
                <a:solidFill>
                  <a:srgbClr val="000000"/>
                </a:solidFill>
                <a:latin typeface="Times New Roman" panose="02020603050405020304" pitchFamily="18" charset="0"/>
                <a:cs typeface="Times New Roman" panose="02020603050405020304" pitchFamily="18" charset="0"/>
              </a:rPr>
              <a:t>xử</a:t>
            </a:r>
            <a:r>
              <a:rPr lang="en-US" altLang="en-US" b="1" dirty="0" smtClean="0">
                <a:solidFill>
                  <a:srgbClr val="000000"/>
                </a:solidFill>
                <a:latin typeface="Times New Roman" panose="02020603050405020304" pitchFamily="18" charset="0"/>
                <a:cs typeface="Times New Roman" panose="02020603050405020304" pitchFamily="18" charset="0"/>
              </a:rPr>
              <a:t> </a:t>
            </a:r>
            <a:r>
              <a:rPr lang="en-US" altLang="en-US" b="1" dirty="0" err="1" smtClean="0">
                <a:solidFill>
                  <a:srgbClr val="000000"/>
                </a:solidFill>
                <a:latin typeface="Times New Roman" panose="02020603050405020304" pitchFamily="18" charset="0"/>
                <a:cs typeface="Times New Roman" panose="02020603050405020304" pitchFamily="18" charset="0"/>
              </a:rPr>
              <a:t>lý</a:t>
            </a:r>
            <a:r>
              <a:rPr lang="en-US" altLang="en-US" b="1" dirty="0" smtClean="0">
                <a:solidFill>
                  <a:srgbClr val="000000"/>
                </a:solidFill>
                <a:latin typeface="Times New Roman" panose="02020603050405020304" pitchFamily="18" charset="0"/>
                <a:cs typeface="Times New Roman" panose="02020603050405020304" pitchFamily="18" charset="0"/>
              </a:rPr>
              <a:t> </a:t>
            </a:r>
            <a:r>
              <a:rPr lang="en-US" altLang="en-US" b="1" dirty="0" err="1" smtClean="0">
                <a:solidFill>
                  <a:srgbClr val="000000"/>
                </a:solidFill>
                <a:latin typeface="Times New Roman" panose="02020603050405020304" pitchFamily="18" charset="0"/>
                <a:cs typeface="Times New Roman" panose="02020603050405020304" pitchFamily="18" charset="0"/>
              </a:rPr>
              <a:t>các</a:t>
            </a:r>
            <a:r>
              <a:rPr lang="en-US" altLang="en-US" b="1" dirty="0" smtClean="0">
                <a:solidFill>
                  <a:srgbClr val="000000"/>
                </a:solidFill>
                <a:latin typeface="Times New Roman" panose="02020603050405020304" pitchFamily="18" charset="0"/>
                <a:cs typeface="Times New Roman" panose="02020603050405020304" pitchFamily="18" charset="0"/>
              </a:rPr>
              <a:t> </a:t>
            </a:r>
            <a:r>
              <a:rPr lang="en-US" altLang="en-US" b="1" dirty="0" err="1" smtClean="0">
                <a:solidFill>
                  <a:srgbClr val="000000"/>
                </a:solidFill>
                <a:latin typeface="Times New Roman" panose="02020603050405020304" pitchFamily="18" charset="0"/>
                <a:cs typeface="Times New Roman" panose="02020603050405020304" pitchFamily="18" charset="0"/>
              </a:rPr>
              <a:t>thủ</a:t>
            </a:r>
            <a:r>
              <a:rPr lang="en-US" altLang="en-US" b="1" dirty="0" smtClean="0">
                <a:solidFill>
                  <a:srgbClr val="000000"/>
                </a:solidFill>
                <a:latin typeface="Times New Roman" panose="02020603050405020304" pitchFamily="18" charset="0"/>
                <a:cs typeface="Times New Roman" panose="02020603050405020304" pitchFamily="18" charset="0"/>
              </a:rPr>
              <a:t> </a:t>
            </a:r>
            <a:r>
              <a:rPr lang="en-US" altLang="en-US" b="1" dirty="0" err="1" smtClean="0">
                <a:solidFill>
                  <a:srgbClr val="000000"/>
                </a:solidFill>
                <a:latin typeface="Times New Roman" panose="02020603050405020304" pitchFamily="18" charset="0"/>
                <a:cs typeface="Times New Roman" panose="02020603050405020304" pitchFamily="18" charset="0"/>
              </a:rPr>
              <a:t>tục</a:t>
            </a:r>
            <a:r>
              <a:rPr lang="en-US" altLang="en-US" b="1" dirty="0" smtClean="0">
                <a:solidFill>
                  <a:srgbClr val="000000"/>
                </a:solidFill>
                <a:latin typeface="Times New Roman" panose="02020603050405020304" pitchFamily="18" charset="0"/>
                <a:cs typeface="Times New Roman" panose="02020603050405020304" pitchFamily="18" charset="0"/>
              </a:rPr>
              <a:t> </a:t>
            </a:r>
            <a:r>
              <a:rPr lang="en-US" altLang="en-US" b="1" dirty="0" err="1" smtClean="0">
                <a:solidFill>
                  <a:srgbClr val="000000"/>
                </a:solidFill>
                <a:latin typeface="Times New Roman" panose="02020603050405020304" pitchFamily="18" charset="0"/>
                <a:cs typeface="Times New Roman" panose="02020603050405020304" pitchFamily="18" charset="0"/>
              </a:rPr>
              <a:t>hành</a:t>
            </a:r>
            <a:r>
              <a:rPr lang="en-US" altLang="en-US" b="1" dirty="0" smtClean="0">
                <a:solidFill>
                  <a:srgbClr val="000000"/>
                </a:solidFill>
                <a:latin typeface="Times New Roman" panose="02020603050405020304" pitchFamily="18" charset="0"/>
                <a:cs typeface="Times New Roman" panose="02020603050405020304" pitchFamily="18" charset="0"/>
              </a:rPr>
              <a:t> </a:t>
            </a:r>
            <a:r>
              <a:rPr lang="en-US" altLang="en-US" b="1" dirty="0" err="1" smtClean="0">
                <a:solidFill>
                  <a:srgbClr val="000000"/>
                </a:solidFill>
                <a:latin typeface="Times New Roman" panose="02020603050405020304" pitchFamily="18" charset="0"/>
                <a:cs typeface="Times New Roman" panose="02020603050405020304" pitchFamily="18" charset="0"/>
              </a:rPr>
              <a:t>chính</a:t>
            </a:r>
            <a:r>
              <a:rPr lang="en-US" altLang="en-US" b="1" dirty="0" smtClean="0">
                <a:solidFill>
                  <a:srgbClr val="000000"/>
                </a:solidFill>
                <a:latin typeface="Times New Roman" panose="02020603050405020304" pitchFamily="18" charset="0"/>
                <a:cs typeface="Times New Roman" panose="02020603050405020304" pitchFamily="18" charset="0"/>
              </a:rPr>
              <a:t>:</a:t>
            </a:r>
          </a:p>
          <a:p>
            <a:pPr marL="285750" indent="-285750" algn="just" eaLnBrk="0" hangingPunct="0">
              <a:buFontTx/>
              <a:buChar char="-"/>
            </a:pPr>
            <a:r>
              <a:rPr lang="en-US" altLang="en-US" dirty="0" err="1" smtClean="0">
                <a:solidFill>
                  <a:srgbClr val="000000"/>
                </a:solidFill>
                <a:latin typeface="Times New Roman" panose="02020603050405020304" pitchFamily="18" charset="0"/>
                <a:cs typeface="Times New Roman" panose="02020603050405020304" pitchFamily="18" charset="0"/>
              </a:rPr>
              <a:t>Tự</a:t>
            </a:r>
            <a:r>
              <a:rPr lang="en-US" altLang="en-US" dirty="0" smtClean="0">
                <a:solidFill>
                  <a:srgbClr val="000000"/>
                </a:solidFill>
                <a:latin typeface="Times New Roman" panose="02020603050405020304" pitchFamily="18" charset="0"/>
                <a:cs typeface="Times New Roman" panose="02020603050405020304" pitchFamily="18" charset="0"/>
              </a:rPr>
              <a:t> </a:t>
            </a:r>
            <a:r>
              <a:rPr lang="en-US" altLang="en-US" dirty="0" err="1" smtClean="0">
                <a:solidFill>
                  <a:srgbClr val="000000"/>
                </a:solidFill>
                <a:latin typeface="Times New Roman" panose="02020603050405020304" pitchFamily="18" charset="0"/>
                <a:cs typeface="Times New Roman" panose="02020603050405020304" pitchFamily="18" charset="0"/>
              </a:rPr>
              <a:t>động</a:t>
            </a:r>
            <a:r>
              <a:rPr lang="en-US" altLang="en-US" dirty="0" smtClean="0">
                <a:solidFill>
                  <a:srgbClr val="000000"/>
                </a:solidFill>
                <a:latin typeface="Times New Roman" panose="02020603050405020304" pitchFamily="18" charset="0"/>
                <a:cs typeface="Times New Roman" panose="02020603050405020304" pitchFamily="18" charset="0"/>
              </a:rPr>
              <a:t> </a:t>
            </a:r>
            <a:r>
              <a:rPr lang="en-US" altLang="en-US" dirty="0" err="1" smtClean="0">
                <a:solidFill>
                  <a:srgbClr val="000000"/>
                </a:solidFill>
                <a:latin typeface="Times New Roman" panose="02020603050405020304" pitchFamily="18" charset="0"/>
                <a:cs typeface="Times New Roman" panose="02020603050405020304" pitchFamily="18" charset="0"/>
              </a:rPr>
              <a:t>hóa</a:t>
            </a:r>
            <a:endParaRPr lang="en-US" altLang="en-US" dirty="0" smtClean="0">
              <a:solidFill>
                <a:srgbClr val="000000"/>
              </a:solidFill>
              <a:latin typeface="Times New Roman" panose="02020603050405020304" pitchFamily="18" charset="0"/>
              <a:cs typeface="Times New Roman" panose="02020603050405020304" pitchFamily="18" charset="0"/>
            </a:endParaRPr>
          </a:p>
          <a:p>
            <a:pPr marL="285750" indent="-285750" algn="just" eaLnBrk="0" hangingPunct="0">
              <a:buFontTx/>
              <a:buChar char="-"/>
            </a:pPr>
            <a:r>
              <a:rPr lang="en-US" altLang="en-US" dirty="0" err="1" smtClean="0">
                <a:solidFill>
                  <a:srgbClr val="000000"/>
                </a:solidFill>
                <a:latin typeface="Times New Roman" panose="02020603050405020304" pitchFamily="18" charset="0"/>
                <a:cs typeface="Times New Roman" panose="02020603050405020304" pitchFamily="18" charset="0"/>
              </a:rPr>
              <a:t>Ít</a:t>
            </a:r>
            <a:r>
              <a:rPr lang="en-US" altLang="en-US" dirty="0" smtClean="0">
                <a:solidFill>
                  <a:srgbClr val="000000"/>
                </a:solidFill>
                <a:latin typeface="Times New Roman" panose="02020603050405020304" pitchFamily="18" charset="0"/>
                <a:cs typeface="Times New Roman" panose="02020603050405020304" pitchFamily="18" charset="0"/>
              </a:rPr>
              <a:t> </a:t>
            </a:r>
            <a:r>
              <a:rPr lang="en-US" altLang="en-US" dirty="0" err="1" smtClean="0">
                <a:solidFill>
                  <a:srgbClr val="000000"/>
                </a:solidFill>
                <a:latin typeface="Times New Roman" panose="02020603050405020304" pitchFamily="18" charset="0"/>
                <a:cs typeface="Times New Roman" panose="02020603050405020304" pitchFamily="18" charset="0"/>
              </a:rPr>
              <a:t>tốn</a:t>
            </a:r>
            <a:r>
              <a:rPr lang="en-US" altLang="en-US" dirty="0" smtClean="0">
                <a:solidFill>
                  <a:srgbClr val="000000"/>
                </a:solidFill>
                <a:latin typeface="Times New Roman" panose="02020603050405020304" pitchFamily="18" charset="0"/>
                <a:cs typeface="Times New Roman" panose="02020603050405020304" pitchFamily="18" charset="0"/>
              </a:rPr>
              <a:t> </a:t>
            </a:r>
            <a:r>
              <a:rPr lang="en-US" altLang="en-US" dirty="0" err="1" smtClean="0">
                <a:solidFill>
                  <a:srgbClr val="000000"/>
                </a:solidFill>
                <a:latin typeface="Times New Roman" panose="02020603050405020304" pitchFamily="18" charset="0"/>
                <a:cs typeface="Times New Roman" panose="02020603050405020304" pitchFamily="18" charset="0"/>
              </a:rPr>
              <a:t>thời</a:t>
            </a:r>
            <a:r>
              <a:rPr lang="en-US" altLang="en-US" dirty="0" smtClean="0">
                <a:solidFill>
                  <a:srgbClr val="000000"/>
                </a:solidFill>
                <a:latin typeface="Times New Roman" panose="02020603050405020304" pitchFamily="18" charset="0"/>
                <a:cs typeface="Times New Roman" panose="02020603050405020304" pitchFamily="18" charset="0"/>
              </a:rPr>
              <a:t> </a:t>
            </a:r>
            <a:r>
              <a:rPr lang="en-US" altLang="en-US" dirty="0" err="1" smtClean="0">
                <a:solidFill>
                  <a:srgbClr val="000000"/>
                </a:solidFill>
                <a:latin typeface="Times New Roman" panose="02020603050405020304" pitchFamily="18" charset="0"/>
                <a:cs typeface="Times New Roman" panose="02020603050405020304" pitchFamily="18" charset="0"/>
              </a:rPr>
              <a:t>gian</a:t>
            </a:r>
            <a:r>
              <a:rPr lang="en-US" altLang="en-US" dirty="0" smtClean="0">
                <a:solidFill>
                  <a:srgbClr val="000000"/>
                </a:solidFill>
                <a:latin typeface="Times New Roman" panose="02020603050405020304" pitchFamily="18" charset="0"/>
                <a:cs typeface="Times New Roman" panose="02020603050405020304" pitchFamily="18" charset="0"/>
              </a:rPr>
              <a:t> </a:t>
            </a:r>
            <a:r>
              <a:rPr lang="en-US" altLang="en-US" dirty="0" err="1" smtClean="0">
                <a:solidFill>
                  <a:srgbClr val="000000"/>
                </a:solidFill>
                <a:latin typeface="Times New Roman" panose="02020603050405020304" pitchFamily="18" charset="0"/>
                <a:cs typeface="Times New Roman" panose="02020603050405020304" pitchFamily="18" charset="0"/>
              </a:rPr>
              <a:t>và</a:t>
            </a:r>
            <a:r>
              <a:rPr lang="en-US" altLang="en-US" dirty="0" smtClean="0">
                <a:solidFill>
                  <a:srgbClr val="000000"/>
                </a:solidFill>
                <a:latin typeface="Times New Roman" panose="02020603050405020304" pitchFamily="18" charset="0"/>
                <a:cs typeface="Times New Roman" panose="02020603050405020304" pitchFamily="18" charset="0"/>
              </a:rPr>
              <a:t> </a:t>
            </a:r>
            <a:r>
              <a:rPr lang="en-US" altLang="en-US" dirty="0" err="1" smtClean="0">
                <a:solidFill>
                  <a:srgbClr val="000000"/>
                </a:solidFill>
                <a:latin typeface="Times New Roman" panose="02020603050405020304" pitchFamily="18" charset="0"/>
                <a:cs typeface="Times New Roman" panose="02020603050405020304" pitchFamily="18" charset="0"/>
              </a:rPr>
              <a:t>công</a:t>
            </a:r>
            <a:r>
              <a:rPr lang="en-US" altLang="en-US" dirty="0" smtClean="0">
                <a:solidFill>
                  <a:srgbClr val="000000"/>
                </a:solidFill>
                <a:latin typeface="Times New Roman" panose="02020603050405020304" pitchFamily="18" charset="0"/>
                <a:cs typeface="Times New Roman" panose="02020603050405020304" pitchFamily="18" charset="0"/>
              </a:rPr>
              <a:t> </a:t>
            </a:r>
            <a:r>
              <a:rPr lang="en-US" altLang="en-US" dirty="0" err="1" smtClean="0">
                <a:solidFill>
                  <a:srgbClr val="000000"/>
                </a:solidFill>
                <a:latin typeface="Times New Roman" panose="02020603050405020304" pitchFamily="18" charset="0"/>
                <a:cs typeface="Times New Roman" panose="02020603050405020304" pitchFamily="18" charset="0"/>
              </a:rPr>
              <a:t>sức</a:t>
            </a:r>
            <a:endParaRPr lang="en-US" altLang="en-US" dirty="0">
              <a:solidFill>
                <a:srgbClr val="000000"/>
              </a:solidFill>
              <a:latin typeface="Times New Roman" panose="02020603050405020304" pitchFamily="18" charset="0"/>
              <a:cs typeface="Times New Roman" panose="02020603050405020304" pitchFamily="18" charset="0"/>
            </a:endParaRPr>
          </a:p>
        </p:txBody>
      </p:sp>
      <p:sp>
        <p:nvSpPr>
          <p:cNvPr id="70663" name="Freeform 7"/>
          <p:cNvSpPr>
            <a:spLocks/>
          </p:cNvSpPr>
          <p:nvPr/>
        </p:nvSpPr>
        <p:spPr bwMode="gray">
          <a:xfrm>
            <a:off x="3864985" y="2752179"/>
            <a:ext cx="588386" cy="1337053"/>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endParaRPr lang="en-US"/>
          </a:p>
        </p:txBody>
      </p:sp>
      <p:sp>
        <p:nvSpPr>
          <p:cNvPr id="70664" name="AutoShape 8"/>
          <p:cNvSpPr>
            <a:spLocks noChangeAspect="1" noChangeArrowheads="1" noTextEdit="1"/>
          </p:cNvSpPr>
          <p:nvPr/>
        </p:nvSpPr>
        <p:spPr bwMode="gray">
          <a:xfrm flipH="1">
            <a:off x="4868863" y="3252788"/>
            <a:ext cx="35293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0665" name="Freeform 9"/>
          <p:cNvSpPr>
            <a:spLocks/>
          </p:cNvSpPr>
          <p:nvPr/>
        </p:nvSpPr>
        <p:spPr bwMode="gray">
          <a:xfrm flipH="1">
            <a:off x="4453371" y="2719419"/>
            <a:ext cx="622685" cy="1369813"/>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endParaRPr lang="en-US"/>
          </a:p>
        </p:txBody>
      </p:sp>
      <p:grpSp>
        <p:nvGrpSpPr>
          <p:cNvPr id="70666" name="Group 10"/>
          <p:cNvGrpSpPr>
            <a:grpSpLocks/>
          </p:cNvGrpSpPr>
          <p:nvPr/>
        </p:nvGrpSpPr>
        <p:grpSpPr bwMode="auto">
          <a:xfrm>
            <a:off x="2699792" y="1628775"/>
            <a:ext cx="3672408" cy="1123404"/>
            <a:chOff x="1997" y="1314"/>
            <a:chExt cx="1889" cy="1009"/>
          </a:xfrm>
        </p:grpSpPr>
        <p:grpSp>
          <p:nvGrpSpPr>
            <p:cNvPr id="70667" name="Group 11"/>
            <p:cNvGrpSpPr>
              <a:grpSpLocks/>
            </p:cNvGrpSpPr>
            <p:nvPr/>
          </p:nvGrpSpPr>
          <p:grpSpPr bwMode="auto">
            <a:xfrm>
              <a:off x="1997" y="1404"/>
              <a:ext cx="1889" cy="919"/>
              <a:chOff x="1973" y="1027"/>
              <a:chExt cx="1926" cy="937"/>
            </a:xfrm>
          </p:grpSpPr>
          <p:sp>
            <p:nvSpPr>
              <p:cNvPr id="70668" name="Oval 12"/>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69" name="Oval 13"/>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0670" name="Oval 14"/>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70671" name="Oval 15"/>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70672" name="Oval 16"/>
            <p:cNvSpPr>
              <a:spLocks noChangeArrowheads="1"/>
            </p:cNvSpPr>
            <p:nvPr/>
          </p:nvSpPr>
          <p:spPr bwMode="gray">
            <a:xfrm>
              <a:off x="2125"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70673" name="Oval 17"/>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grpSp>
      <p:sp>
        <p:nvSpPr>
          <p:cNvPr id="70674" name="Text Box 18"/>
          <p:cNvSpPr txBox="1">
            <a:spLocks noChangeArrowheads="1"/>
          </p:cNvSpPr>
          <p:nvPr/>
        </p:nvSpPr>
        <p:spPr bwMode="auto">
          <a:xfrm>
            <a:off x="3429000" y="1828800"/>
            <a:ext cx="214573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altLang="en-US" sz="2400" b="1" dirty="0" err="1" smtClean="0">
                <a:solidFill>
                  <a:srgbClr val="000000"/>
                </a:solidFill>
                <a:latin typeface="Times New Roman" panose="02020603050405020304" pitchFamily="18" charset="0"/>
                <a:cs typeface="Times New Roman" panose="02020603050405020304" pitchFamily="18" charset="0"/>
              </a:rPr>
              <a:t>Sự</a:t>
            </a:r>
            <a:r>
              <a:rPr lang="en-US" altLang="en-US" sz="2400" b="1" dirty="0" smtClean="0">
                <a:solidFill>
                  <a:srgbClr val="000000"/>
                </a:solidFill>
                <a:latin typeface="Times New Roman" panose="02020603050405020304" pitchFamily="18" charset="0"/>
                <a:cs typeface="Times New Roman" panose="02020603050405020304" pitchFamily="18" charset="0"/>
              </a:rPr>
              <a:t> </a:t>
            </a:r>
            <a:r>
              <a:rPr lang="en-US" altLang="en-US" sz="2400" b="1" dirty="0" err="1" smtClean="0">
                <a:solidFill>
                  <a:srgbClr val="000000"/>
                </a:solidFill>
                <a:latin typeface="Times New Roman" panose="02020603050405020304" pitchFamily="18" charset="0"/>
                <a:cs typeface="Times New Roman" panose="02020603050405020304" pitchFamily="18" charset="0"/>
              </a:rPr>
              <a:t>khác</a:t>
            </a:r>
            <a:r>
              <a:rPr lang="en-US" altLang="en-US" sz="2400" b="1" dirty="0" smtClean="0">
                <a:solidFill>
                  <a:srgbClr val="000000"/>
                </a:solidFill>
                <a:latin typeface="Times New Roman" panose="02020603050405020304" pitchFamily="18" charset="0"/>
                <a:cs typeface="Times New Roman" panose="02020603050405020304" pitchFamily="18" charset="0"/>
              </a:rPr>
              <a:t> </a:t>
            </a:r>
            <a:r>
              <a:rPr lang="en-US" altLang="en-US" sz="2400" b="1" dirty="0" err="1" smtClean="0">
                <a:solidFill>
                  <a:srgbClr val="000000"/>
                </a:solidFill>
                <a:latin typeface="Times New Roman" panose="02020603050405020304" pitchFamily="18" charset="0"/>
                <a:cs typeface="Times New Roman" panose="02020603050405020304" pitchFamily="18" charset="0"/>
              </a:rPr>
              <a:t>nhau</a:t>
            </a:r>
            <a:endParaRPr lang="en-US" altLang="en-US" sz="2400" dirty="0">
              <a:solidFill>
                <a:srgbClr val="000000"/>
              </a:solidFill>
              <a:latin typeface="Times New Roman" panose="02020603050405020304" pitchFamily="18" charset="0"/>
              <a:cs typeface="Times New Roman" panose="02020603050405020304" pitchFamily="18" charset="0"/>
            </a:endParaRPr>
          </a:p>
        </p:txBody>
      </p:sp>
      <p:sp>
        <p:nvSpPr>
          <p:cNvPr id="70675" name="Text Box 19"/>
          <p:cNvSpPr txBox="1">
            <a:spLocks noChangeArrowheads="1"/>
          </p:cNvSpPr>
          <p:nvPr/>
        </p:nvSpPr>
        <p:spPr bwMode="auto">
          <a:xfrm>
            <a:off x="5076056" y="2762528"/>
            <a:ext cx="3888432"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altLang="en-US" b="1" dirty="0" err="1" smtClean="0">
                <a:solidFill>
                  <a:srgbClr val="000000"/>
                </a:solidFill>
                <a:latin typeface="Times New Roman" panose="02020603050405020304" pitchFamily="18" charset="0"/>
                <a:cs typeface="Times New Roman" panose="02020603050405020304" pitchFamily="18" charset="0"/>
              </a:rPr>
              <a:t>Quá</a:t>
            </a:r>
            <a:r>
              <a:rPr lang="en-US" altLang="en-US" b="1" dirty="0" smtClean="0">
                <a:solidFill>
                  <a:srgbClr val="000000"/>
                </a:solidFill>
                <a:latin typeface="Times New Roman" panose="02020603050405020304" pitchFamily="18" charset="0"/>
                <a:cs typeface="Times New Roman" panose="02020603050405020304" pitchFamily="18" charset="0"/>
              </a:rPr>
              <a:t> </a:t>
            </a:r>
            <a:r>
              <a:rPr lang="en-US" altLang="en-US" b="1" dirty="0" err="1" smtClean="0">
                <a:solidFill>
                  <a:srgbClr val="000000"/>
                </a:solidFill>
                <a:latin typeface="Times New Roman" panose="02020603050405020304" pitchFamily="18" charset="0"/>
                <a:cs typeface="Times New Roman" panose="02020603050405020304" pitchFamily="18" charset="0"/>
              </a:rPr>
              <a:t>trình</a:t>
            </a:r>
            <a:r>
              <a:rPr lang="en-US" altLang="en-US" b="1" dirty="0" smtClean="0">
                <a:solidFill>
                  <a:srgbClr val="000000"/>
                </a:solidFill>
                <a:latin typeface="Times New Roman" panose="02020603050405020304" pitchFamily="18" charset="0"/>
                <a:cs typeface="Times New Roman" panose="02020603050405020304" pitchFamily="18" charset="0"/>
              </a:rPr>
              <a:t> </a:t>
            </a:r>
            <a:r>
              <a:rPr lang="en-US" altLang="en-US" b="1" dirty="0" err="1" smtClean="0">
                <a:solidFill>
                  <a:srgbClr val="000000"/>
                </a:solidFill>
                <a:latin typeface="Times New Roman" panose="02020603050405020304" pitchFamily="18" charset="0"/>
                <a:cs typeface="Times New Roman" panose="02020603050405020304" pitchFamily="18" charset="0"/>
              </a:rPr>
              <a:t>quản</a:t>
            </a:r>
            <a:r>
              <a:rPr lang="en-US" altLang="en-US" b="1" dirty="0" smtClean="0">
                <a:solidFill>
                  <a:srgbClr val="000000"/>
                </a:solidFill>
                <a:latin typeface="Times New Roman" panose="02020603050405020304" pitchFamily="18" charset="0"/>
                <a:cs typeface="Times New Roman" panose="02020603050405020304" pitchFamily="18" charset="0"/>
              </a:rPr>
              <a:t> </a:t>
            </a:r>
            <a:r>
              <a:rPr lang="en-US" altLang="en-US" b="1" dirty="0" err="1" smtClean="0">
                <a:solidFill>
                  <a:srgbClr val="000000"/>
                </a:solidFill>
                <a:latin typeface="Times New Roman" panose="02020603050405020304" pitchFamily="18" charset="0"/>
                <a:cs typeface="Times New Roman" panose="02020603050405020304" pitchFamily="18" charset="0"/>
              </a:rPr>
              <a:t>lý</a:t>
            </a:r>
            <a:r>
              <a:rPr lang="en-US" altLang="en-US" b="1" dirty="0" smtClean="0">
                <a:solidFill>
                  <a:srgbClr val="000000"/>
                </a:solidFill>
                <a:latin typeface="Times New Roman" panose="02020603050405020304" pitchFamily="18" charset="0"/>
                <a:cs typeface="Times New Roman" panose="02020603050405020304" pitchFamily="18" charset="0"/>
              </a:rPr>
              <a:t> </a:t>
            </a:r>
            <a:r>
              <a:rPr lang="en-US" altLang="en-US" b="1" dirty="0" err="1" smtClean="0">
                <a:solidFill>
                  <a:srgbClr val="000000"/>
                </a:solidFill>
                <a:latin typeface="Times New Roman" panose="02020603050405020304" pitchFamily="18" charset="0"/>
                <a:cs typeface="Times New Roman" panose="02020603050405020304" pitchFamily="18" charset="0"/>
              </a:rPr>
              <a:t>hành</a:t>
            </a:r>
            <a:r>
              <a:rPr lang="en-US" altLang="en-US" b="1" dirty="0" smtClean="0">
                <a:solidFill>
                  <a:srgbClr val="000000"/>
                </a:solidFill>
                <a:latin typeface="Times New Roman" panose="02020603050405020304" pitchFamily="18" charset="0"/>
                <a:cs typeface="Times New Roman" panose="02020603050405020304" pitchFamily="18" charset="0"/>
              </a:rPr>
              <a:t> </a:t>
            </a:r>
            <a:r>
              <a:rPr lang="en-US" altLang="en-US" b="1" dirty="0" err="1" smtClean="0">
                <a:solidFill>
                  <a:srgbClr val="000000"/>
                </a:solidFill>
                <a:latin typeface="Times New Roman" panose="02020603050405020304" pitchFamily="18" charset="0"/>
                <a:cs typeface="Times New Roman" panose="02020603050405020304" pitchFamily="18" charset="0"/>
              </a:rPr>
              <a:t>chính</a:t>
            </a:r>
            <a:r>
              <a:rPr lang="en-US" altLang="en-US" b="1" dirty="0" smtClean="0">
                <a:solidFill>
                  <a:srgbClr val="000000"/>
                </a:solidFill>
                <a:latin typeface="Times New Roman" panose="02020603050405020304" pitchFamily="18" charset="0"/>
                <a:cs typeface="Times New Roman" panose="02020603050405020304" pitchFamily="18" charset="0"/>
              </a:rPr>
              <a:t>:</a:t>
            </a:r>
          </a:p>
          <a:p>
            <a:pPr marL="285750" lvl="0" indent="-285750" algn="just">
              <a:buFontTx/>
              <a:buChar char="-"/>
            </a:pPr>
            <a:r>
              <a:rPr lang="en-US" dirty="0" err="1" smtClean="0">
                <a:latin typeface="Times New Roman" panose="02020603050405020304" pitchFamily="18" charset="0"/>
                <a:cs typeface="Times New Roman" panose="02020603050405020304" pitchFamily="18" charset="0"/>
              </a:rPr>
              <a:t>Diễn</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ra</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nội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chỉ</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theo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giờ</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hành</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chính</a:t>
            </a:r>
            <a:endParaRPr lang="en-US" dirty="0">
              <a:latin typeface="Times New Roman" panose="02020603050405020304" pitchFamily="18" charset="0"/>
              <a:cs typeface="Times New Roman" panose="02020603050405020304" pitchFamily="18" charset="0"/>
            </a:endParaRPr>
          </a:p>
          <a:p>
            <a:pPr marL="285750" lvl="0" indent="-285750" algn="just">
              <a:buFontTx/>
              <a:buChar char="-"/>
            </a:pPr>
            <a:r>
              <a:rPr lang="en-US" dirty="0" err="1" smtClean="0">
                <a:latin typeface="Times New Roman" panose="02020603050405020304" pitchFamily="18" charset="0"/>
                <a:cs typeface="Times New Roman" panose="02020603050405020304" pitchFamily="18" charset="0"/>
              </a:rPr>
              <a:t>Trải</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qua </a:t>
            </a:r>
            <a:r>
              <a:rPr lang="en-US" dirty="0" err="1">
                <a:latin typeface="Times New Roman" panose="02020603050405020304" pitchFamily="18" charset="0"/>
                <a:cs typeface="Times New Roman" panose="02020603050405020304" pitchFamily="18" charset="0"/>
              </a:rPr>
              <a:t>nhiều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đoạn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thủ</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tục</a:t>
            </a:r>
            <a:endParaRPr lang="en-US" dirty="0">
              <a:latin typeface="Times New Roman" panose="02020603050405020304" pitchFamily="18" charset="0"/>
              <a:cs typeface="Times New Roman" panose="02020603050405020304" pitchFamily="18" charset="0"/>
            </a:endParaRPr>
          </a:p>
          <a:p>
            <a:pPr marL="285750" indent="-285750" algn="just">
              <a:buFontTx/>
              <a:buChar char="-"/>
            </a:pPr>
            <a:r>
              <a:rPr lang="en-US" dirty="0" err="1" smtClean="0">
                <a:latin typeface="Times New Roman" panose="02020603050405020304" pitchFamily="18" charset="0"/>
                <a:cs typeface="Times New Roman" panose="02020603050405020304" pitchFamily="18" charset="0"/>
              </a:rPr>
              <a:t>Tốn</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tiền</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bạc</a:t>
            </a:r>
            <a:endParaRPr lang="en-US" dirty="0" smtClean="0">
              <a:latin typeface="Times New Roman" panose="02020603050405020304" pitchFamily="18" charset="0"/>
              <a:cs typeface="Times New Roman" panose="02020603050405020304" pitchFamily="18" charset="0"/>
            </a:endParaRPr>
          </a:p>
          <a:p>
            <a:pPr algn="just"/>
            <a:r>
              <a:rPr lang="en-US" altLang="en-US" b="1" dirty="0" err="1">
                <a:solidFill>
                  <a:srgbClr val="000000"/>
                </a:solidFill>
                <a:latin typeface="Times New Roman" panose="02020603050405020304" pitchFamily="18" charset="0"/>
                <a:cs typeface="Times New Roman" panose="02020603050405020304" pitchFamily="18" charset="0"/>
              </a:rPr>
              <a:t>Tốc</a:t>
            </a:r>
            <a:r>
              <a:rPr lang="en-US" altLang="en-US" b="1" dirty="0">
                <a:solidFill>
                  <a:srgbClr val="000000"/>
                </a:solidFill>
                <a:latin typeface="Times New Roman" panose="02020603050405020304" pitchFamily="18" charset="0"/>
                <a:cs typeface="Times New Roman" panose="02020603050405020304" pitchFamily="18" charset="0"/>
              </a:rPr>
              <a:t> </a:t>
            </a:r>
            <a:r>
              <a:rPr lang="en-US" altLang="en-US" b="1" dirty="0" err="1">
                <a:solidFill>
                  <a:srgbClr val="000000"/>
                </a:solidFill>
                <a:latin typeface="Times New Roman" panose="02020603050405020304" pitchFamily="18" charset="0"/>
                <a:cs typeface="Times New Roman" panose="02020603050405020304" pitchFamily="18" charset="0"/>
              </a:rPr>
              <a:t>độ</a:t>
            </a:r>
            <a:r>
              <a:rPr lang="en-US" altLang="en-US" b="1" dirty="0">
                <a:solidFill>
                  <a:srgbClr val="000000"/>
                </a:solidFill>
                <a:latin typeface="Times New Roman" panose="02020603050405020304" pitchFamily="18" charset="0"/>
                <a:cs typeface="Times New Roman" panose="02020603050405020304" pitchFamily="18" charset="0"/>
              </a:rPr>
              <a:t> </a:t>
            </a:r>
            <a:r>
              <a:rPr lang="en-US" altLang="en-US" b="1" dirty="0" err="1">
                <a:solidFill>
                  <a:srgbClr val="000000"/>
                </a:solidFill>
                <a:latin typeface="Times New Roman" panose="02020603050405020304" pitchFamily="18" charset="0"/>
                <a:cs typeface="Times New Roman" panose="02020603050405020304" pitchFamily="18" charset="0"/>
              </a:rPr>
              <a:t>xử</a:t>
            </a:r>
            <a:r>
              <a:rPr lang="en-US" altLang="en-US" b="1" dirty="0">
                <a:solidFill>
                  <a:srgbClr val="000000"/>
                </a:solidFill>
                <a:latin typeface="Times New Roman" panose="02020603050405020304" pitchFamily="18" charset="0"/>
                <a:cs typeface="Times New Roman" panose="02020603050405020304" pitchFamily="18" charset="0"/>
              </a:rPr>
              <a:t> </a:t>
            </a:r>
            <a:r>
              <a:rPr lang="en-US" altLang="en-US" b="1" dirty="0" err="1">
                <a:solidFill>
                  <a:srgbClr val="000000"/>
                </a:solidFill>
                <a:latin typeface="Times New Roman" panose="02020603050405020304" pitchFamily="18" charset="0"/>
                <a:cs typeface="Times New Roman" panose="02020603050405020304" pitchFamily="18" charset="0"/>
              </a:rPr>
              <a:t>lý</a:t>
            </a:r>
            <a:r>
              <a:rPr lang="en-US" altLang="en-US" b="1" dirty="0">
                <a:solidFill>
                  <a:srgbClr val="000000"/>
                </a:solidFill>
                <a:latin typeface="Times New Roman" panose="02020603050405020304" pitchFamily="18" charset="0"/>
                <a:cs typeface="Times New Roman" panose="02020603050405020304" pitchFamily="18" charset="0"/>
              </a:rPr>
              <a:t> </a:t>
            </a:r>
            <a:r>
              <a:rPr lang="en-US" altLang="en-US" b="1" dirty="0" err="1">
                <a:solidFill>
                  <a:srgbClr val="000000"/>
                </a:solidFill>
                <a:latin typeface="Times New Roman" panose="02020603050405020304" pitchFamily="18" charset="0"/>
                <a:cs typeface="Times New Roman" panose="02020603050405020304" pitchFamily="18" charset="0"/>
              </a:rPr>
              <a:t>các</a:t>
            </a:r>
            <a:r>
              <a:rPr lang="en-US" altLang="en-US" b="1" dirty="0">
                <a:solidFill>
                  <a:srgbClr val="000000"/>
                </a:solidFill>
                <a:latin typeface="Times New Roman" panose="02020603050405020304" pitchFamily="18" charset="0"/>
                <a:cs typeface="Times New Roman" panose="02020603050405020304" pitchFamily="18" charset="0"/>
              </a:rPr>
              <a:t> </a:t>
            </a:r>
            <a:r>
              <a:rPr lang="en-US" altLang="en-US" b="1" dirty="0" err="1">
                <a:solidFill>
                  <a:srgbClr val="000000"/>
                </a:solidFill>
                <a:latin typeface="Times New Roman" panose="02020603050405020304" pitchFamily="18" charset="0"/>
                <a:cs typeface="Times New Roman" panose="02020603050405020304" pitchFamily="18" charset="0"/>
              </a:rPr>
              <a:t>thủ</a:t>
            </a:r>
            <a:r>
              <a:rPr lang="en-US" altLang="en-US" b="1" dirty="0">
                <a:solidFill>
                  <a:srgbClr val="000000"/>
                </a:solidFill>
                <a:latin typeface="Times New Roman" panose="02020603050405020304" pitchFamily="18" charset="0"/>
                <a:cs typeface="Times New Roman" panose="02020603050405020304" pitchFamily="18" charset="0"/>
              </a:rPr>
              <a:t> </a:t>
            </a:r>
            <a:r>
              <a:rPr lang="en-US" altLang="en-US" b="1" dirty="0" err="1">
                <a:solidFill>
                  <a:srgbClr val="000000"/>
                </a:solidFill>
                <a:latin typeface="Times New Roman" panose="02020603050405020304" pitchFamily="18" charset="0"/>
                <a:cs typeface="Times New Roman" panose="02020603050405020304" pitchFamily="18" charset="0"/>
              </a:rPr>
              <a:t>tục</a:t>
            </a:r>
            <a:r>
              <a:rPr lang="en-US" altLang="en-US" b="1" dirty="0">
                <a:solidFill>
                  <a:srgbClr val="000000"/>
                </a:solidFill>
                <a:latin typeface="Times New Roman" panose="02020603050405020304" pitchFamily="18" charset="0"/>
                <a:cs typeface="Times New Roman" panose="02020603050405020304" pitchFamily="18" charset="0"/>
              </a:rPr>
              <a:t> </a:t>
            </a:r>
            <a:r>
              <a:rPr lang="en-US" altLang="en-US" b="1" dirty="0" err="1">
                <a:solidFill>
                  <a:srgbClr val="000000"/>
                </a:solidFill>
                <a:latin typeface="Times New Roman" panose="02020603050405020304" pitchFamily="18" charset="0"/>
                <a:cs typeface="Times New Roman" panose="02020603050405020304" pitchFamily="18" charset="0"/>
              </a:rPr>
              <a:t>hành</a:t>
            </a:r>
            <a:r>
              <a:rPr lang="en-US" altLang="en-US" b="1" dirty="0">
                <a:solidFill>
                  <a:srgbClr val="000000"/>
                </a:solidFill>
                <a:latin typeface="Times New Roman" panose="02020603050405020304" pitchFamily="18" charset="0"/>
                <a:cs typeface="Times New Roman" panose="02020603050405020304" pitchFamily="18" charset="0"/>
              </a:rPr>
              <a:t> </a:t>
            </a:r>
            <a:r>
              <a:rPr lang="en-US" altLang="en-US" b="1" dirty="0" err="1" smtClean="0">
                <a:solidFill>
                  <a:srgbClr val="000000"/>
                </a:solidFill>
                <a:latin typeface="Times New Roman" panose="02020603050405020304" pitchFamily="18" charset="0"/>
                <a:cs typeface="Times New Roman" panose="02020603050405020304" pitchFamily="18" charset="0"/>
              </a:rPr>
              <a:t>chính</a:t>
            </a:r>
            <a:r>
              <a:rPr lang="en-US" altLang="en-US" b="1" dirty="0" smtClean="0">
                <a:solidFill>
                  <a:srgbClr val="000000"/>
                </a:solidFill>
                <a:latin typeface="Times New Roman" panose="02020603050405020304" pitchFamily="18" charset="0"/>
                <a:cs typeface="Times New Roman" panose="02020603050405020304" pitchFamily="18" charset="0"/>
              </a:rPr>
              <a:t>:</a:t>
            </a:r>
            <a:endParaRPr lang="en-US" b="1" dirty="0" smtClean="0">
              <a:latin typeface="Times New Roman" panose="02020603050405020304" pitchFamily="18" charset="0"/>
              <a:cs typeface="Times New Roman" panose="02020603050405020304" pitchFamily="18" charset="0"/>
            </a:endParaRPr>
          </a:p>
          <a:p>
            <a:pPr marL="285750" lvl="0" indent="-285750" algn="just">
              <a:buFontTx/>
              <a:buChar char="-"/>
            </a:pPr>
            <a:r>
              <a:rPr lang="en-US" dirty="0" err="1" smtClean="0">
                <a:latin typeface="Times New Roman" panose="02020603050405020304" pitchFamily="18" charset="0"/>
                <a:cs typeface="Times New Roman" panose="02020603050405020304" pitchFamily="18" charset="0"/>
              </a:rPr>
              <a:t>Làm</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thủ</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công</a:t>
            </a:r>
            <a:endParaRPr lang="en-US" dirty="0">
              <a:latin typeface="Times New Roman" panose="02020603050405020304" pitchFamily="18" charset="0"/>
              <a:cs typeface="Times New Roman" panose="02020603050405020304" pitchFamily="18" charset="0"/>
            </a:endParaRPr>
          </a:p>
          <a:p>
            <a:pPr marL="285750" lvl="0" indent="-285750" algn="just">
              <a:buFontTx/>
              <a:buChar char="-"/>
            </a:pPr>
            <a:r>
              <a:rPr lang="en-US" dirty="0" err="1" smtClean="0">
                <a:latin typeface="Times New Roman" panose="02020603050405020304" pitchFamily="18" charset="0"/>
                <a:cs typeface="Times New Roman" panose="02020603050405020304" pitchFamily="18" charset="0"/>
              </a:rPr>
              <a:t>Mất</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sức</a:t>
            </a:r>
            <a:endParaRPr lang="en-US" dirty="0" smtClean="0">
              <a:latin typeface="Times New Roman" panose="02020603050405020304" pitchFamily="18" charset="0"/>
              <a:cs typeface="Times New Roman" panose="02020603050405020304" pitchFamily="18" charset="0"/>
            </a:endParaRPr>
          </a:p>
        </p:txBody>
      </p:sp>
      <p:sp>
        <p:nvSpPr>
          <p:cNvPr id="2" name="TextBox 1"/>
          <p:cNvSpPr txBox="1"/>
          <p:nvPr/>
        </p:nvSpPr>
        <p:spPr>
          <a:xfrm>
            <a:off x="981758" y="5858764"/>
            <a:ext cx="2483711" cy="830997"/>
          </a:xfrm>
          <a:prstGeom prst="rect">
            <a:avLst/>
          </a:prstGeom>
          <a:noFill/>
        </p:spPr>
        <p:txBody>
          <a:bodyPr wrap="square" rtlCol="0">
            <a:spAutoFit/>
          </a:bodyPr>
          <a:lstStyle/>
          <a:p>
            <a:pPr algn="ctr"/>
            <a:r>
              <a:rPr lang="en-US" sz="2400" b="1" dirty="0" smtClean="0">
                <a:solidFill>
                  <a:srgbClr val="FF0000"/>
                </a:solidFill>
                <a:latin typeface="Times New Roman" panose="02020603050405020304" pitchFamily="18" charset="0"/>
                <a:cs typeface="Times New Roman" panose="02020603050405020304" pitchFamily="18" charset="0"/>
              </a:rPr>
              <a:t>CHÍNH PHỦ ĐIỆN TỬ</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5518176" y="5821073"/>
            <a:ext cx="2985791" cy="830997"/>
          </a:xfrm>
          <a:prstGeom prst="rect">
            <a:avLst/>
          </a:prstGeom>
          <a:noFill/>
        </p:spPr>
        <p:txBody>
          <a:bodyPr wrap="square" rtlCol="0">
            <a:spAutoFit/>
          </a:bodyPr>
          <a:lstStyle/>
          <a:p>
            <a:pPr algn="ctr"/>
            <a:r>
              <a:rPr lang="en-US" sz="2400" b="1" dirty="0" smtClean="0">
                <a:solidFill>
                  <a:srgbClr val="FF0000"/>
                </a:solidFill>
                <a:latin typeface="Times New Roman" panose="02020603050405020304" pitchFamily="18" charset="0"/>
                <a:cs typeface="Times New Roman" panose="02020603050405020304" pitchFamily="18" charset="0"/>
              </a:rPr>
              <a:t>CHÍNH PHỦ TRUYỀN THỐNG</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90554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0662">
                                            <p:txEl>
                                              <p:pRg st="0" end="0"/>
                                            </p:txEl>
                                          </p:spTgt>
                                        </p:tgtEl>
                                        <p:attrNameLst>
                                          <p:attrName>style.visibility</p:attrName>
                                        </p:attrNameLst>
                                      </p:cBhvr>
                                      <p:to>
                                        <p:strVal val="visible"/>
                                      </p:to>
                                    </p:set>
                                    <p:animEffect transition="in" filter="fade">
                                      <p:cBhvr>
                                        <p:cTn id="7" dur="500"/>
                                        <p:tgtEl>
                                          <p:spTgt spid="7066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0675">
                                            <p:txEl>
                                              <p:pRg st="0" end="0"/>
                                            </p:txEl>
                                          </p:spTgt>
                                        </p:tgtEl>
                                        <p:attrNameLst>
                                          <p:attrName>style.visibility</p:attrName>
                                        </p:attrNameLst>
                                      </p:cBhvr>
                                      <p:to>
                                        <p:strVal val="visible"/>
                                      </p:to>
                                    </p:set>
                                    <p:animEffect transition="in" filter="fade">
                                      <p:cBhvr>
                                        <p:cTn id="12" dur="500"/>
                                        <p:tgtEl>
                                          <p:spTgt spid="7067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0662">
                                            <p:txEl>
                                              <p:pRg st="1" end="1"/>
                                            </p:txEl>
                                          </p:spTgt>
                                        </p:tgtEl>
                                        <p:attrNameLst>
                                          <p:attrName>style.visibility</p:attrName>
                                        </p:attrNameLst>
                                      </p:cBhvr>
                                      <p:to>
                                        <p:strVal val="visible"/>
                                      </p:to>
                                    </p:set>
                                    <p:anim calcmode="lin" valueType="num">
                                      <p:cBhvr additive="base">
                                        <p:cTn id="17" dur="500" fill="hold"/>
                                        <p:tgtEl>
                                          <p:spTgt spid="70662">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066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0675">
                                            <p:txEl>
                                              <p:pRg st="1" end="1"/>
                                            </p:txEl>
                                          </p:spTgt>
                                        </p:tgtEl>
                                        <p:attrNameLst>
                                          <p:attrName>style.visibility</p:attrName>
                                        </p:attrNameLst>
                                      </p:cBhvr>
                                      <p:to>
                                        <p:strVal val="visible"/>
                                      </p:to>
                                    </p:set>
                                    <p:anim calcmode="lin" valueType="num">
                                      <p:cBhvr additive="base">
                                        <p:cTn id="23" dur="500" fill="hold"/>
                                        <p:tgtEl>
                                          <p:spTgt spid="70675">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06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0662">
                                            <p:txEl>
                                              <p:pRg st="2" end="2"/>
                                            </p:txEl>
                                          </p:spTgt>
                                        </p:tgtEl>
                                        <p:attrNameLst>
                                          <p:attrName>style.visibility</p:attrName>
                                        </p:attrNameLst>
                                      </p:cBhvr>
                                      <p:to>
                                        <p:strVal val="visible"/>
                                      </p:to>
                                    </p:set>
                                    <p:anim calcmode="lin" valueType="num">
                                      <p:cBhvr additive="base">
                                        <p:cTn id="29" dur="500" fill="hold"/>
                                        <p:tgtEl>
                                          <p:spTgt spid="70662">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066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70675">
                                            <p:txEl>
                                              <p:pRg st="2" end="2"/>
                                            </p:txEl>
                                          </p:spTgt>
                                        </p:tgtEl>
                                        <p:attrNameLst>
                                          <p:attrName>style.visibility</p:attrName>
                                        </p:attrNameLst>
                                      </p:cBhvr>
                                      <p:to>
                                        <p:strVal val="visible"/>
                                      </p:to>
                                    </p:set>
                                    <p:anim calcmode="lin" valueType="num">
                                      <p:cBhvr additive="base">
                                        <p:cTn id="35" dur="500" fill="hold"/>
                                        <p:tgtEl>
                                          <p:spTgt spid="70675">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06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70662">
                                            <p:txEl>
                                              <p:pRg st="3" end="3"/>
                                            </p:txEl>
                                          </p:spTgt>
                                        </p:tgtEl>
                                        <p:attrNameLst>
                                          <p:attrName>style.visibility</p:attrName>
                                        </p:attrNameLst>
                                      </p:cBhvr>
                                      <p:to>
                                        <p:strVal val="visible"/>
                                      </p:to>
                                    </p:set>
                                    <p:anim calcmode="lin" valueType="num">
                                      <p:cBhvr additive="base">
                                        <p:cTn id="41" dur="500" fill="hold"/>
                                        <p:tgtEl>
                                          <p:spTgt spid="70662">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7066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70675">
                                            <p:txEl>
                                              <p:pRg st="3" end="3"/>
                                            </p:txEl>
                                          </p:spTgt>
                                        </p:tgtEl>
                                        <p:attrNameLst>
                                          <p:attrName>style.visibility</p:attrName>
                                        </p:attrNameLst>
                                      </p:cBhvr>
                                      <p:to>
                                        <p:strVal val="visible"/>
                                      </p:to>
                                    </p:set>
                                    <p:anim calcmode="lin" valueType="num">
                                      <p:cBhvr additive="base">
                                        <p:cTn id="47" dur="500" fill="hold"/>
                                        <p:tgtEl>
                                          <p:spTgt spid="70675">
                                            <p:txEl>
                                              <p:pRg st="3" end="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706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70662">
                                            <p:txEl>
                                              <p:pRg st="4" end="4"/>
                                            </p:txEl>
                                          </p:spTgt>
                                        </p:tgtEl>
                                        <p:attrNameLst>
                                          <p:attrName>style.visibility</p:attrName>
                                        </p:attrNameLst>
                                      </p:cBhvr>
                                      <p:to>
                                        <p:strVal val="visible"/>
                                      </p:to>
                                    </p:set>
                                    <p:animEffect transition="in" filter="fade">
                                      <p:cBhvr>
                                        <p:cTn id="53" dur="500"/>
                                        <p:tgtEl>
                                          <p:spTgt spid="70662">
                                            <p:txEl>
                                              <p:pRg st="4" end="4"/>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70675">
                                            <p:txEl>
                                              <p:pRg st="4" end="4"/>
                                            </p:txEl>
                                          </p:spTgt>
                                        </p:tgtEl>
                                        <p:attrNameLst>
                                          <p:attrName>style.visibility</p:attrName>
                                        </p:attrNameLst>
                                      </p:cBhvr>
                                      <p:to>
                                        <p:strVal val="visible"/>
                                      </p:to>
                                    </p:set>
                                    <p:anim calcmode="lin" valueType="num">
                                      <p:cBhvr additive="base">
                                        <p:cTn id="58" dur="500" fill="hold"/>
                                        <p:tgtEl>
                                          <p:spTgt spid="70675">
                                            <p:txEl>
                                              <p:pRg st="4" end="4"/>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7067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70662">
                                            <p:txEl>
                                              <p:pRg st="5" end="5"/>
                                            </p:txEl>
                                          </p:spTgt>
                                        </p:tgtEl>
                                        <p:attrNameLst>
                                          <p:attrName>style.visibility</p:attrName>
                                        </p:attrNameLst>
                                      </p:cBhvr>
                                      <p:to>
                                        <p:strVal val="visible"/>
                                      </p:to>
                                    </p:set>
                                    <p:anim calcmode="lin" valueType="num">
                                      <p:cBhvr additive="base">
                                        <p:cTn id="64" dur="500" fill="hold"/>
                                        <p:tgtEl>
                                          <p:spTgt spid="70662">
                                            <p:txEl>
                                              <p:pRg st="5" end="5"/>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7066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70675">
                                            <p:txEl>
                                              <p:pRg st="5" end="5"/>
                                            </p:txEl>
                                          </p:spTgt>
                                        </p:tgtEl>
                                        <p:attrNameLst>
                                          <p:attrName>style.visibility</p:attrName>
                                        </p:attrNameLst>
                                      </p:cBhvr>
                                      <p:to>
                                        <p:strVal val="visible"/>
                                      </p:to>
                                    </p:set>
                                    <p:anim calcmode="lin" valueType="num">
                                      <p:cBhvr additive="base">
                                        <p:cTn id="70" dur="500" fill="hold"/>
                                        <p:tgtEl>
                                          <p:spTgt spid="70675">
                                            <p:txEl>
                                              <p:pRg st="5" end="5"/>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7067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nodeType="clickEffect">
                                  <p:stCondLst>
                                    <p:cond delay="0"/>
                                  </p:stCondLst>
                                  <p:childTnLst>
                                    <p:set>
                                      <p:cBhvr>
                                        <p:cTn id="75" dur="1" fill="hold">
                                          <p:stCondLst>
                                            <p:cond delay="0"/>
                                          </p:stCondLst>
                                        </p:cTn>
                                        <p:tgtEl>
                                          <p:spTgt spid="70662">
                                            <p:txEl>
                                              <p:pRg st="6" end="6"/>
                                            </p:txEl>
                                          </p:spTgt>
                                        </p:tgtEl>
                                        <p:attrNameLst>
                                          <p:attrName>style.visibility</p:attrName>
                                        </p:attrNameLst>
                                      </p:cBhvr>
                                      <p:to>
                                        <p:strVal val="visible"/>
                                      </p:to>
                                    </p:set>
                                    <p:anim calcmode="lin" valueType="num">
                                      <p:cBhvr additive="base">
                                        <p:cTn id="76" dur="500" fill="hold"/>
                                        <p:tgtEl>
                                          <p:spTgt spid="70662">
                                            <p:txEl>
                                              <p:pRg st="6" end="6"/>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7066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nodeType="clickEffect">
                                  <p:stCondLst>
                                    <p:cond delay="0"/>
                                  </p:stCondLst>
                                  <p:childTnLst>
                                    <p:set>
                                      <p:cBhvr>
                                        <p:cTn id="81" dur="1" fill="hold">
                                          <p:stCondLst>
                                            <p:cond delay="0"/>
                                          </p:stCondLst>
                                        </p:cTn>
                                        <p:tgtEl>
                                          <p:spTgt spid="70675">
                                            <p:txEl>
                                              <p:pRg st="6" end="6"/>
                                            </p:txEl>
                                          </p:spTgt>
                                        </p:tgtEl>
                                        <p:attrNameLst>
                                          <p:attrName>style.visibility</p:attrName>
                                        </p:attrNameLst>
                                      </p:cBhvr>
                                      <p:to>
                                        <p:strVal val="visible"/>
                                      </p:to>
                                    </p:set>
                                    <p:anim calcmode="lin" valueType="num">
                                      <p:cBhvr additive="base">
                                        <p:cTn id="82" dur="500" fill="hold"/>
                                        <p:tgtEl>
                                          <p:spTgt spid="70675">
                                            <p:txEl>
                                              <p:pRg st="6" end="6"/>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7067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141"/>
          <p:cNvSpPr>
            <a:spLocks noChangeArrowheads="1"/>
          </p:cNvSpPr>
          <p:nvPr/>
        </p:nvSpPr>
        <p:spPr bwMode="ltGray">
          <a:xfrm>
            <a:off x="6907212" y="2819400"/>
            <a:ext cx="1841252" cy="3121238"/>
          </a:xfrm>
          <a:prstGeom prst="roundRect">
            <a:avLst>
              <a:gd name="adj" fmla="val 11921"/>
            </a:avLst>
          </a:prstGeom>
          <a:gradFill flip="none" rotWithShape="1">
            <a:gsLst>
              <a:gs pos="12000">
                <a:srgbClr val="2ABCBC">
                  <a:lumMod val="75000"/>
                </a:srgbClr>
              </a:gs>
              <a:gs pos="41000">
                <a:srgbClr val="2ABCBC">
                  <a:lumMod val="40000"/>
                  <a:lumOff val="60000"/>
                </a:srgbClr>
              </a:gs>
              <a:gs pos="65000">
                <a:srgbClr val="2ABCBC">
                  <a:lumMod val="20000"/>
                  <a:lumOff val="80000"/>
                </a:srgbClr>
              </a:gs>
              <a:gs pos="78000">
                <a:srgbClr val="2ABCBC">
                  <a:lumMod val="20000"/>
                  <a:lumOff val="80000"/>
                </a:srgbClr>
              </a:gs>
              <a:gs pos="100000">
                <a:srgbClr val="2ABCBC"/>
              </a:gs>
            </a:gsLst>
            <a:path path="circle">
              <a:fillToRect r="100000" b="100000"/>
            </a:path>
            <a:tileRect l="-100000" t="-100000"/>
          </a:gradFill>
          <a:ln>
            <a:noFill/>
          </a:ln>
          <a:effectLst>
            <a:outerShdw blurRad="76200" dir="13500000" sy="23000" kx="1200000" algn="br" rotWithShape="0">
              <a:prstClr val="black">
                <a:alpha val="20000"/>
              </a:prstClr>
            </a:outerShdw>
          </a:effectLst>
          <a:scene3d>
            <a:camera prst="orthographicFront">
              <a:rot lat="0" lon="0" rev="0"/>
            </a:camera>
            <a:lightRig rig="balanced" dir="l">
              <a:rot lat="0" lon="0" rev="10800000"/>
            </a:lightRig>
          </a:scene3d>
          <a:sp3d prstMaterial="plastic">
            <a:bevelT w="228600" h="177800"/>
            <a:bevelB/>
            <a:contourClr>
              <a:sysClr val="window" lastClr="FFFFFF"/>
            </a:contourClr>
          </a:sp3d>
        </p:spPr>
        <p:txBody>
          <a:bodyPr wrap="none" lIns="0" rIns="0" anchor="ctr">
            <a:scene3d>
              <a:camera prst="orthographicFront"/>
              <a:lightRig rig="flat" dir="tl">
                <a:rot lat="0" lon="0" rev="6600000"/>
              </a:lightRig>
            </a:scene3d>
            <a:sp3d extrusionH="25400">
              <a:bevelT w="38100" h="31750"/>
              <a:contourClr>
                <a:schemeClr val="accent2">
                  <a:shade val="75000"/>
                </a:schemeClr>
              </a:contourClr>
            </a:sp3d>
          </a:bodyPr>
          <a:lstStyle/>
          <a:p>
            <a:pPr algn="ctr" fontAlgn="auto">
              <a:lnSpc>
                <a:spcPts val="2900"/>
              </a:lnSpc>
              <a:spcBef>
                <a:spcPts val="0"/>
              </a:spcBef>
              <a:spcAft>
                <a:spcPts val="0"/>
              </a:spcAft>
              <a:defRPr/>
            </a:pPr>
            <a:endParaRPr lang="en-US" sz="2800" b="1" kern="0">
              <a:solidFill>
                <a:srgbClr val="FFFFFF"/>
              </a:solidFill>
              <a:effectLst>
                <a:glow rad="101600">
                  <a:srgbClr val="000000">
                    <a:alpha val="60000"/>
                  </a:srgbClr>
                </a:glow>
              </a:effectLst>
              <a:latin typeface="Calibri"/>
              <a:cs typeface="+mn-cs"/>
            </a:endParaRPr>
          </a:p>
        </p:txBody>
      </p:sp>
      <p:sp>
        <p:nvSpPr>
          <p:cNvPr id="5" name="AutoShape 2141"/>
          <p:cNvSpPr>
            <a:spLocks noChangeArrowheads="1"/>
          </p:cNvSpPr>
          <p:nvPr/>
        </p:nvSpPr>
        <p:spPr bwMode="ltGray">
          <a:xfrm>
            <a:off x="4648200" y="2828924"/>
            <a:ext cx="2012031" cy="3111715"/>
          </a:xfrm>
          <a:prstGeom prst="roundRect">
            <a:avLst>
              <a:gd name="adj" fmla="val 11921"/>
            </a:avLst>
          </a:prstGeom>
          <a:gradFill flip="none" rotWithShape="1">
            <a:gsLst>
              <a:gs pos="12000">
                <a:srgbClr val="72B83E">
                  <a:lumMod val="75000"/>
                </a:srgbClr>
              </a:gs>
              <a:gs pos="41000">
                <a:srgbClr val="72B83E">
                  <a:lumMod val="40000"/>
                  <a:lumOff val="60000"/>
                </a:srgbClr>
              </a:gs>
              <a:gs pos="65000">
                <a:srgbClr val="72B83E">
                  <a:lumMod val="20000"/>
                  <a:lumOff val="80000"/>
                </a:srgbClr>
              </a:gs>
              <a:gs pos="78000">
                <a:srgbClr val="72B83E">
                  <a:lumMod val="20000"/>
                  <a:lumOff val="80000"/>
                </a:srgbClr>
              </a:gs>
              <a:gs pos="100000">
                <a:srgbClr val="72B83E"/>
              </a:gs>
            </a:gsLst>
            <a:path path="circle">
              <a:fillToRect r="100000" b="100000"/>
            </a:path>
            <a:tileRect l="-100000" t="-100000"/>
          </a:gradFill>
          <a:ln>
            <a:noFill/>
          </a:ln>
          <a:effectLst>
            <a:outerShdw blurRad="76200" dir="13500000" sy="23000" kx="1200000" algn="br" rotWithShape="0">
              <a:prstClr val="black">
                <a:alpha val="20000"/>
              </a:prstClr>
            </a:outerShdw>
          </a:effectLst>
          <a:scene3d>
            <a:camera prst="orthographicFront">
              <a:rot lat="0" lon="0" rev="0"/>
            </a:camera>
            <a:lightRig rig="balanced" dir="l">
              <a:rot lat="0" lon="0" rev="10800000"/>
            </a:lightRig>
          </a:scene3d>
          <a:sp3d prstMaterial="plastic">
            <a:bevelT w="228600" h="177800"/>
            <a:bevelB/>
            <a:contourClr>
              <a:sysClr val="window" lastClr="FFFFFF"/>
            </a:contourClr>
          </a:sp3d>
        </p:spPr>
        <p:txBody>
          <a:bodyPr wrap="none" lIns="0" rIns="0" anchor="ctr">
            <a:scene3d>
              <a:camera prst="orthographicFront"/>
              <a:lightRig rig="flat" dir="tl">
                <a:rot lat="0" lon="0" rev="6600000"/>
              </a:lightRig>
            </a:scene3d>
            <a:sp3d extrusionH="25400">
              <a:bevelT w="38100" h="31750"/>
              <a:contourClr>
                <a:schemeClr val="accent2">
                  <a:shade val="75000"/>
                </a:schemeClr>
              </a:contourClr>
            </a:sp3d>
          </a:bodyPr>
          <a:lstStyle/>
          <a:p>
            <a:pPr algn="ctr" fontAlgn="auto">
              <a:lnSpc>
                <a:spcPts val="2900"/>
              </a:lnSpc>
              <a:spcBef>
                <a:spcPts val="0"/>
              </a:spcBef>
              <a:spcAft>
                <a:spcPts val="0"/>
              </a:spcAft>
              <a:defRPr/>
            </a:pPr>
            <a:endParaRPr lang="en-US" sz="2800" b="1" kern="0">
              <a:solidFill>
                <a:srgbClr val="FFFFFF"/>
              </a:solidFill>
              <a:effectLst>
                <a:glow rad="101600">
                  <a:srgbClr val="000000">
                    <a:alpha val="60000"/>
                  </a:srgbClr>
                </a:glow>
              </a:effectLst>
              <a:latin typeface="Calibri"/>
              <a:cs typeface="+mn-cs"/>
            </a:endParaRPr>
          </a:p>
        </p:txBody>
      </p:sp>
      <p:sp>
        <p:nvSpPr>
          <p:cNvPr id="6" name="AutoShape 2134"/>
          <p:cNvSpPr>
            <a:spLocks noChangeArrowheads="1"/>
          </p:cNvSpPr>
          <p:nvPr/>
        </p:nvSpPr>
        <p:spPr bwMode="ltGray">
          <a:xfrm>
            <a:off x="390762" y="2819400"/>
            <a:ext cx="1895238" cy="3121238"/>
          </a:xfrm>
          <a:prstGeom prst="roundRect">
            <a:avLst>
              <a:gd name="adj" fmla="val 11921"/>
            </a:avLst>
          </a:prstGeom>
          <a:gradFill flip="none" rotWithShape="1">
            <a:gsLst>
              <a:gs pos="12000">
                <a:srgbClr val="D69514">
                  <a:lumMod val="75000"/>
                </a:srgbClr>
              </a:gs>
              <a:gs pos="41000">
                <a:srgbClr val="D69514">
                  <a:lumMod val="40000"/>
                  <a:lumOff val="60000"/>
                </a:srgbClr>
              </a:gs>
              <a:gs pos="65000">
                <a:srgbClr val="D69514">
                  <a:lumMod val="20000"/>
                  <a:lumOff val="80000"/>
                </a:srgbClr>
              </a:gs>
              <a:gs pos="78000">
                <a:srgbClr val="D69514">
                  <a:lumMod val="20000"/>
                  <a:lumOff val="80000"/>
                </a:srgbClr>
              </a:gs>
              <a:gs pos="100000">
                <a:srgbClr val="D69514"/>
              </a:gs>
            </a:gsLst>
            <a:path path="circle">
              <a:fillToRect r="100000" b="100000"/>
            </a:path>
            <a:tileRect l="-100000" t="-100000"/>
          </a:gradFill>
          <a:ln>
            <a:noFill/>
          </a:ln>
          <a:effectLst>
            <a:outerShdw blurRad="76200" dir="18900000" sy="23000" kx="-1200000" algn="bl" rotWithShape="0">
              <a:prstClr val="black">
                <a:alpha val="20000"/>
              </a:prstClr>
            </a:outerShdw>
          </a:effectLst>
          <a:scene3d>
            <a:camera prst="orthographicFront">
              <a:rot lat="0" lon="0" rev="0"/>
            </a:camera>
            <a:lightRig rig="balanced" dir="l">
              <a:rot lat="0" lon="0" rev="10800000"/>
            </a:lightRig>
          </a:scene3d>
          <a:sp3d prstMaterial="plastic">
            <a:bevelT w="228600" h="177800"/>
            <a:bevelB/>
            <a:contourClr>
              <a:sysClr val="window" lastClr="FFFFFF"/>
            </a:contourClr>
          </a:sp3d>
        </p:spPr>
        <p:txBody>
          <a:bodyPr wrap="none" lIns="0" rIns="0" anchor="ctr">
            <a:scene3d>
              <a:camera prst="orthographicFront"/>
              <a:lightRig rig="flat" dir="tl">
                <a:rot lat="0" lon="0" rev="6600000"/>
              </a:lightRig>
            </a:scene3d>
            <a:sp3d extrusionH="25400">
              <a:bevelT w="38100" h="31750"/>
              <a:contourClr>
                <a:schemeClr val="accent2">
                  <a:shade val="75000"/>
                </a:schemeClr>
              </a:contourClr>
            </a:sp3d>
          </a:bodyPr>
          <a:lstStyle/>
          <a:p>
            <a:pPr algn="ctr" fontAlgn="auto">
              <a:lnSpc>
                <a:spcPts val="2900"/>
              </a:lnSpc>
              <a:spcBef>
                <a:spcPts val="0"/>
              </a:spcBef>
              <a:spcAft>
                <a:spcPts val="0"/>
              </a:spcAft>
              <a:defRPr/>
            </a:pPr>
            <a:endParaRPr lang="en-US" sz="2800" b="1" kern="0" dirty="0">
              <a:solidFill>
                <a:srgbClr val="FFFFFF"/>
              </a:solidFill>
              <a:effectLst>
                <a:glow rad="101600">
                  <a:srgbClr val="000000">
                    <a:alpha val="60000"/>
                  </a:srgbClr>
                </a:glow>
              </a:effectLst>
              <a:latin typeface="Calibri"/>
              <a:cs typeface="+mn-cs"/>
            </a:endParaRPr>
          </a:p>
        </p:txBody>
      </p:sp>
      <p:sp>
        <p:nvSpPr>
          <p:cNvPr id="8" name="AutoShape 2138"/>
          <p:cNvSpPr>
            <a:spLocks noChangeArrowheads="1"/>
          </p:cNvSpPr>
          <p:nvPr/>
        </p:nvSpPr>
        <p:spPr bwMode="ltGray">
          <a:xfrm>
            <a:off x="2546796" y="2819399"/>
            <a:ext cx="1828800" cy="3121239"/>
          </a:xfrm>
          <a:prstGeom prst="roundRect">
            <a:avLst>
              <a:gd name="adj" fmla="val 11921"/>
            </a:avLst>
          </a:prstGeom>
          <a:gradFill flip="none" rotWithShape="1">
            <a:gsLst>
              <a:gs pos="12000">
                <a:srgbClr val="B7AD2B">
                  <a:lumMod val="75000"/>
                </a:srgbClr>
              </a:gs>
              <a:gs pos="41000">
                <a:srgbClr val="B7AD2B">
                  <a:lumMod val="40000"/>
                  <a:lumOff val="60000"/>
                </a:srgbClr>
              </a:gs>
              <a:gs pos="65000">
                <a:srgbClr val="B7AD2B">
                  <a:lumMod val="20000"/>
                  <a:lumOff val="80000"/>
                </a:srgbClr>
              </a:gs>
              <a:gs pos="78000">
                <a:srgbClr val="B7AD2B">
                  <a:lumMod val="20000"/>
                  <a:lumOff val="80000"/>
                </a:srgbClr>
              </a:gs>
              <a:gs pos="100000">
                <a:srgbClr val="B7AD2B"/>
              </a:gs>
            </a:gsLst>
            <a:path path="circle">
              <a:fillToRect r="100000" b="100000"/>
            </a:path>
            <a:tileRect l="-100000" t="-100000"/>
          </a:gradFill>
          <a:ln>
            <a:noFill/>
          </a:ln>
          <a:effectLst/>
          <a:scene3d>
            <a:camera prst="orthographicFront">
              <a:rot lat="0" lon="0" rev="0"/>
            </a:camera>
            <a:lightRig rig="balanced" dir="l">
              <a:rot lat="0" lon="0" rev="10800000"/>
            </a:lightRig>
          </a:scene3d>
          <a:sp3d prstMaterial="plastic">
            <a:bevelT w="228600" h="177800"/>
            <a:bevelB/>
            <a:contourClr>
              <a:sysClr val="window" lastClr="FFFFFF"/>
            </a:contourClr>
          </a:sp3d>
        </p:spPr>
        <p:txBody>
          <a:bodyPr wrap="none" lIns="0" rIns="0" anchor="ctr">
            <a:scene3d>
              <a:camera prst="orthographicFront"/>
              <a:lightRig rig="flat" dir="tl">
                <a:rot lat="0" lon="0" rev="6600000"/>
              </a:lightRig>
            </a:scene3d>
            <a:sp3d extrusionH="25400">
              <a:bevelT w="38100" h="31750"/>
              <a:contourClr>
                <a:schemeClr val="accent2">
                  <a:shade val="75000"/>
                </a:schemeClr>
              </a:contourClr>
            </a:sp3d>
          </a:bodyPr>
          <a:lstStyle/>
          <a:p>
            <a:pPr algn="ctr" fontAlgn="auto">
              <a:lnSpc>
                <a:spcPts val="2900"/>
              </a:lnSpc>
              <a:spcBef>
                <a:spcPts val="0"/>
              </a:spcBef>
              <a:spcAft>
                <a:spcPts val="0"/>
              </a:spcAft>
              <a:defRPr/>
            </a:pPr>
            <a:endParaRPr lang="en-US" sz="2800" b="1" kern="0" dirty="0">
              <a:solidFill>
                <a:srgbClr val="FFFFFF"/>
              </a:solidFill>
              <a:effectLst>
                <a:glow rad="101600">
                  <a:srgbClr val="000000">
                    <a:alpha val="60000"/>
                  </a:srgbClr>
                </a:glow>
              </a:effectLst>
              <a:latin typeface="Calibri"/>
              <a:cs typeface="+mn-cs"/>
            </a:endParaRPr>
          </a:p>
        </p:txBody>
      </p:sp>
      <p:sp>
        <p:nvSpPr>
          <p:cNvPr id="12" name="Rectangle 11"/>
          <p:cNvSpPr/>
          <p:nvPr/>
        </p:nvSpPr>
        <p:spPr bwMode="auto">
          <a:xfrm>
            <a:off x="390762" y="2843961"/>
            <a:ext cx="1895238" cy="2031325"/>
          </a:xfrm>
          <a:prstGeom prst="rect">
            <a:avLst/>
          </a:prstGeom>
        </p:spPr>
        <p:txBody>
          <a:bodyPr wrap="square">
            <a:spAutoFit/>
          </a:bodyPr>
          <a:lstStyle/>
          <a:p>
            <a:pPr algn="just"/>
            <a:r>
              <a:rPr lang="en-US" b="1" dirty="0" err="1">
                <a:latin typeface="Times New Roman" panose="02020603050405020304" pitchFamily="18" charset="0"/>
                <a:cs typeface="Times New Roman" panose="02020603050405020304" pitchFamily="18" charset="0"/>
              </a:rPr>
              <a:t>Cung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cấp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các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thông</a:t>
            </a:r>
            <a:r>
              <a:rPr lang="en-US" b="1" dirty="0">
                <a:latin typeface="Times New Roman" panose="02020603050405020304" pitchFamily="18" charset="0"/>
                <a:cs typeface="Times New Roman" panose="02020603050405020304" pitchFamily="18" charset="0"/>
              </a:rPr>
              <a:t> tin </a:t>
            </a:r>
            <a:r>
              <a:rPr lang="en-US" b="1" dirty="0" err="1">
                <a:latin typeface="Times New Roman" panose="02020603050405020304" pitchFamily="18" charset="0"/>
                <a:cs typeface="Times New Roman" panose="02020603050405020304" pitchFamily="18" charset="0"/>
              </a:rPr>
              <a:t>nội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bộ</a:t>
            </a:r>
            <a:r>
              <a:rPr lang="en-US" b="1" dirty="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CP </a:t>
            </a:r>
            <a:r>
              <a:rPr lang="en-US" b="1" dirty="0" err="1">
                <a:latin typeface="Times New Roman" panose="02020603050405020304" pitchFamily="18" charset="0"/>
                <a:cs typeface="Times New Roman" panose="02020603050405020304" pitchFamily="18" charset="0"/>
              </a:rPr>
              <a:t>và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các</a:t>
            </a:r>
            <a:r>
              <a:rPr lang="en-US" b="1" dirty="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DV </a:t>
            </a:r>
            <a:r>
              <a:rPr lang="en-US" b="1" dirty="0" err="1">
                <a:latin typeface="Times New Roman" panose="02020603050405020304" pitchFamily="18" charset="0"/>
                <a:cs typeface="Times New Roman" panose="02020603050405020304" pitchFamily="18" charset="0"/>
              </a:rPr>
              <a:t>hoạt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động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nội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bộ</a:t>
            </a:r>
            <a:r>
              <a:rPr lang="en-US" b="1" dirty="0">
                <a:latin typeface="Times New Roman" panose="02020603050405020304" pitchFamily="18" charset="0"/>
                <a:cs typeface="Times New Roman" panose="02020603050405020304" pitchFamily="18" charset="0"/>
              </a:rPr>
              <a:t>.</a:t>
            </a:r>
          </a:p>
          <a:p>
            <a:pPr algn="just"/>
            <a:r>
              <a:rPr lang="en-US" b="1" dirty="0" err="1">
                <a:latin typeface="Times New Roman" panose="02020603050405020304" pitchFamily="18" charset="0"/>
                <a:cs typeface="Times New Roman" panose="02020603050405020304" pitchFamily="18" charset="0"/>
              </a:rPr>
              <a:t>Các</a:t>
            </a:r>
            <a:r>
              <a:rPr lang="en-US" b="1" dirty="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DV </a:t>
            </a:r>
            <a:r>
              <a:rPr lang="en-US" b="1" dirty="0" err="1" smtClean="0">
                <a:latin typeface="Times New Roman" panose="02020603050405020304" pitchFamily="18" charset="0"/>
                <a:cs typeface="Times New Roman" panose="02020603050405020304" pitchFamily="18" charset="0"/>
              </a:rPr>
              <a:t>phục</a:t>
            </a:r>
            <a:r>
              <a:rPr lang="en-US" b="1" dirty="0" smtClean="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vụ</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lãnh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đạo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các</a:t>
            </a:r>
            <a:r>
              <a:rPr lang="en-US" b="1" dirty="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CSDL </a:t>
            </a:r>
            <a:r>
              <a:rPr lang="en-US" b="1" dirty="0" err="1">
                <a:latin typeface="Times New Roman" panose="02020603050405020304" pitchFamily="18" charset="0"/>
                <a:cs typeface="Times New Roman" panose="02020603050405020304" pitchFamily="18" charset="0"/>
              </a:rPr>
              <a:t>căn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bản</a:t>
            </a:r>
            <a:r>
              <a:rPr lang="en-US" b="1" dirty="0">
                <a:latin typeface="Times New Roman" panose="02020603050405020304" pitchFamily="18" charset="0"/>
                <a:cs typeface="Times New Roman" panose="02020603050405020304" pitchFamily="18" charset="0"/>
              </a:rPr>
              <a:t>…</a:t>
            </a:r>
            <a:endParaRPr lang="en-US" b="1" kern="0" dirty="0">
              <a:solidFill>
                <a:srgbClr val="000000"/>
              </a:solidFill>
              <a:latin typeface="Times New Roman" panose="02020603050405020304" pitchFamily="18" charset="0"/>
              <a:cs typeface="Times New Roman" panose="02020603050405020304" pitchFamily="18" charset="0"/>
            </a:endParaRPr>
          </a:p>
        </p:txBody>
      </p:sp>
      <p:sp>
        <p:nvSpPr>
          <p:cNvPr id="27" name="Line 8"/>
          <p:cNvSpPr>
            <a:spLocks noChangeShapeType="1"/>
          </p:cNvSpPr>
          <p:nvPr/>
        </p:nvSpPr>
        <p:spPr bwMode="auto">
          <a:xfrm>
            <a:off x="4429125" y="1524000"/>
            <a:ext cx="0" cy="1189038"/>
          </a:xfrm>
          <a:prstGeom prst="line">
            <a:avLst/>
          </a:prstGeom>
          <a:noFill/>
          <a:ln w="9525">
            <a:solidFill>
              <a:sysClr val="window" lastClr="FFFFFF">
                <a:lumMod val="95000"/>
              </a:sysClr>
            </a:solidFill>
            <a:prstDash val="sysDash"/>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cs typeface="+mn-cs"/>
            </a:endParaRPr>
          </a:p>
        </p:txBody>
      </p:sp>
      <p:sp>
        <p:nvSpPr>
          <p:cNvPr id="28" name="Line 9"/>
          <p:cNvSpPr>
            <a:spLocks noChangeShapeType="1"/>
          </p:cNvSpPr>
          <p:nvPr/>
        </p:nvSpPr>
        <p:spPr bwMode="auto">
          <a:xfrm>
            <a:off x="6286500" y="1524000"/>
            <a:ext cx="0" cy="1189038"/>
          </a:xfrm>
          <a:prstGeom prst="line">
            <a:avLst/>
          </a:prstGeom>
          <a:noFill/>
          <a:ln w="9525">
            <a:solidFill>
              <a:sysClr val="window" lastClr="FFFFFF">
                <a:lumMod val="95000"/>
              </a:sysClr>
            </a:solidFill>
            <a:prstDash val="sysDash"/>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cs typeface="+mn-cs"/>
            </a:endParaRPr>
          </a:p>
        </p:txBody>
      </p:sp>
      <p:sp>
        <p:nvSpPr>
          <p:cNvPr id="29" name="Line 7"/>
          <p:cNvSpPr>
            <a:spLocks noChangeShapeType="1"/>
          </p:cNvSpPr>
          <p:nvPr/>
        </p:nvSpPr>
        <p:spPr bwMode="auto">
          <a:xfrm>
            <a:off x="2438400" y="1524000"/>
            <a:ext cx="0" cy="1189038"/>
          </a:xfrm>
          <a:prstGeom prst="line">
            <a:avLst/>
          </a:prstGeom>
          <a:noFill/>
          <a:ln w="9525">
            <a:solidFill>
              <a:sysClr val="window" lastClr="FFFFFF">
                <a:lumMod val="95000"/>
              </a:sysClr>
            </a:solidFill>
            <a:prstDash val="sysDash"/>
            <a:round/>
            <a:headEnd/>
            <a:tailEnd/>
          </a:ln>
          <a:effectLst/>
        </p:spPr>
        <p:txBody>
          <a:bodyPr/>
          <a:lstStyle/>
          <a:p>
            <a:pPr fontAlgn="auto">
              <a:spcBef>
                <a:spcPts val="0"/>
              </a:spcBef>
              <a:spcAft>
                <a:spcPts val="0"/>
              </a:spcAft>
              <a:defRPr/>
            </a:pPr>
            <a:endParaRPr lang="en-US" kern="0">
              <a:solidFill>
                <a:sysClr val="windowText" lastClr="000000"/>
              </a:solidFill>
              <a:latin typeface="Arial" charset="0"/>
              <a:cs typeface="+mn-cs"/>
            </a:endParaRPr>
          </a:p>
        </p:txBody>
      </p:sp>
      <p:sp>
        <p:nvSpPr>
          <p:cNvPr id="4114" name="Title 1"/>
          <p:cNvSpPr>
            <a:spLocks noGrp="1"/>
          </p:cNvSpPr>
          <p:nvPr>
            <p:ph type="title"/>
          </p:nvPr>
        </p:nvSpPr>
        <p:spPr bwMode="auto">
          <a:xfrm>
            <a:off x="838200" y="523875"/>
            <a:ext cx="7543800" cy="574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algn="ctr" eaLnBrk="1" hangingPunct="1"/>
            <a:r>
              <a:rPr lang="en-US" altLang="en-US" sz="3200" b="1" dirty="0" smtClean="0">
                <a:solidFill>
                  <a:srgbClr val="FF0000"/>
                </a:solidFill>
                <a:latin typeface="Times New Roman" panose="02020603050405020304" pitchFamily="18" charset="0"/>
                <a:ea typeface="Verdana" pitchFamily="34" charset="0"/>
                <a:cs typeface="Times New Roman" panose="02020603050405020304" pitchFamily="18" charset="0"/>
              </a:rPr>
              <a:t>CÁC MÔ HÌNH CHÍNH PHỦ ĐIỆN TỬ</a:t>
            </a:r>
          </a:p>
        </p:txBody>
      </p:sp>
      <p:sp>
        <p:nvSpPr>
          <p:cNvPr id="35" name="Rectangle 34"/>
          <p:cNvSpPr/>
          <p:nvPr/>
        </p:nvSpPr>
        <p:spPr bwMode="auto">
          <a:xfrm>
            <a:off x="2510292" y="2864408"/>
            <a:ext cx="1831998" cy="2308324"/>
          </a:xfrm>
          <a:prstGeom prst="rect">
            <a:avLst/>
          </a:prstGeom>
        </p:spPr>
        <p:txBody>
          <a:bodyPr wrap="square">
            <a:spAutoFit/>
          </a:bodyPr>
          <a:lstStyle/>
          <a:p>
            <a:pPr algn="just"/>
            <a:r>
              <a:rPr lang="en-US" b="1" dirty="0" err="1">
                <a:latin typeface="Times New Roman" panose="02020603050405020304" pitchFamily="18" charset="0"/>
                <a:cs typeface="Times New Roman" panose="02020603050405020304" pitchFamily="18" charset="0"/>
              </a:rPr>
              <a:t>Cung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cấp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thông</a:t>
            </a:r>
            <a:r>
              <a:rPr lang="en-US" b="1" dirty="0">
                <a:latin typeface="Times New Roman" panose="02020603050405020304" pitchFamily="18" charset="0"/>
                <a:cs typeface="Times New Roman" panose="02020603050405020304" pitchFamily="18" charset="0"/>
              </a:rPr>
              <a:t> tin </a:t>
            </a:r>
            <a:r>
              <a:rPr lang="en-US" b="1" dirty="0" err="1">
                <a:latin typeface="Times New Roman" panose="02020603050405020304" pitchFamily="18" charset="0"/>
                <a:cs typeface="Times New Roman" panose="02020603050405020304" pitchFamily="18" charset="0"/>
              </a:rPr>
              <a:t>về</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các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chính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sách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luật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lệ</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liên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quan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đến</a:t>
            </a:r>
            <a:r>
              <a:rPr lang="en-US" b="1" dirty="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DN.</a:t>
            </a:r>
            <a:endParaRPr lang="en-US" b="1" dirty="0">
              <a:latin typeface="Times New Roman" panose="02020603050405020304" pitchFamily="18" charset="0"/>
              <a:cs typeface="Times New Roman" panose="02020603050405020304" pitchFamily="18" charset="0"/>
            </a:endParaRPr>
          </a:p>
          <a:p>
            <a:pPr algn="just"/>
            <a:r>
              <a:rPr lang="en-US" b="1" dirty="0" err="1">
                <a:latin typeface="Times New Roman" panose="02020603050405020304" pitchFamily="18" charset="0"/>
                <a:cs typeface="Times New Roman" panose="02020603050405020304" pitchFamily="18" charset="0"/>
              </a:rPr>
              <a:t>Các</a:t>
            </a:r>
            <a:r>
              <a:rPr lang="en-US" b="1" dirty="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DV </a:t>
            </a:r>
            <a:r>
              <a:rPr lang="en-US" b="1" dirty="0" err="1" smtClean="0">
                <a:latin typeface="Times New Roman" panose="02020603050405020304" pitchFamily="18" charset="0"/>
                <a:cs typeface="Times New Roman" panose="02020603050405020304" pitchFamily="18" charset="0"/>
              </a:rPr>
              <a:t>cơ</a:t>
            </a:r>
            <a:r>
              <a:rPr lang="en-US" b="1" dirty="0" smtClean="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bản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như</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đăng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kí</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kinh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doanh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khai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báo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thuế</a:t>
            </a:r>
            <a:r>
              <a:rPr lang="en-US" b="1" dirty="0">
                <a:latin typeface="Times New Roman" panose="02020603050405020304" pitchFamily="18" charset="0"/>
                <a:cs typeface="Times New Roman" panose="02020603050405020304" pitchFamily="18" charset="0"/>
              </a:rPr>
              <a:t>…</a:t>
            </a:r>
            <a:endParaRPr lang="en-US" b="1" kern="0" dirty="0">
              <a:solidFill>
                <a:srgbClr val="000000"/>
              </a:solidFill>
              <a:latin typeface="Times New Roman" panose="02020603050405020304" pitchFamily="18" charset="0"/>
              <a:cs typeface="Times New Roman" panose="02020603050405020304" pitchFamily="18" charset="0"/>
            </a:endParaRPr>
          </a:p>
        </p:txBody>
      </p:sp>
      <p:sp>
        <p:nvSpPr>
          <p:cNvPr id="36" name="Rectangle 35"/>
          <p:cNvSpPr/>
          <p:nvPr/>
        </p:nvSpPr>
        <p:spPr bwMode="auto">
          <a:xfrm>
            <a:off x="4648200" y="2801318"/>
            <a:ext cx="2012032" cy="3139321"/>
          </a:xfrm>
          <a:prstGeom prst="rect">
            <a:avLst/>
          </a:prstGeom>
        </p:spPr>
        <p:txBody>
          <a:bodyPr wrap="square">
            <a:spAutoFit/>
          </a:bodyPr>
          <a:lstStyle/>
          <a:p>
            <a:pPr algn="just"/>
            <a:r>
              <a:rPr lang="en-US" b="1" dirty="0" err="1">
                <a:latin typeface="Times New Roman" panose="02020603050405020304" pitchFamily="18" charset="0"/>
                <a:cs typeface="Times New Roman" panose="02020603050405020304" pitchFamily="18" charset="0"/>
              </a:rPr>
              <a:t>Cung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cấp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thông</a:t>
            </a:r>
            <a:r>
              <a:rPr lang="en-US" b="1" dirty="0">
                <a:latin typeface="Times New Roman" panose="02020603050405020304" pitchFamily="18" charset="0"/>
                <a:cs typeface="Times New Roman" panose="02020603050405020304" pitchFamily="18" charset="0"/>
              </a:rPr>
              <a:t> tin </a:t>
            </a:r>
            <a:r>
              <a:rPr lang="en-US" b="1" dirty="0" err="1">
                <a:latin typeface="Times New Roman" panose="02020603050405020304" pitchFamily="18" charset="0"/>
                <a:cs typeface="Times New Roman" panose="02020603050405020304" pitchFamily="18" charset="0"/>
              </a:rPr>
              <a:t>về</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các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chính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sách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điều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luật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liên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quan</a:t>
            </a:r>
            <a:r>
              <a:rPr lang="en-US" b="1" dirty="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và</a:t>
            </a:r>
            <a:r>
              <a:rPr lang="en-US" b="1" dirty="0" smtClean="0">
                <a:latin typeface="Times New Roman" panose="02020603050405020304" pitchFamily="18" charset="0"/>
                <a:cs typeface="Times New Roman" panose="02020603050405020304" pitchFamily="18" charset="0"/>
              </a:rPr>
              <a:t> DV </a:t>
            </a:r>
            <a:r>
              <a:rPr lang="en-US" b="1" dirty="0" err="1" smtClean="0">
                <a:latin typeface="Times New Roman" panose="02020603050405020304" pitchFamily="18" charset="0"/>
                <a:cs typeface="Times New Roman" panose="02020603050405020304" pitchFamily="18" charset="0"/>
              </a:rPr>
              <a:t>trực</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tuyến</a:t>
            </a:r>
            <a:r>
              <a:rPr lang="en-US" b="1" dirty="0" smtClean="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đến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công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dân</a:t>
            </a:r>
            <a:r>
              <a:rPr lang="en-US" b="1" dirty="0">
                <a:latin typeface="Times New Roman" panose="02020603050405020304" pitchFamily="18" charset="0"/>
                <a:cs typeface="Times New Roman" panose="02020603050405020304" pitchFamily="18" charset="0"/>
              </a:rPr>
              <a:t>.</a:t>
            </a:r>
          </a:p>
          <a:p>
            <a:pPr algn="just"/>
            <a:r>
              <a:rPr lang="en-US" b="1" dirty="0" err="1">
                <a:latin typeface="Times New Roman" panose="02020603050405020304" pitchFamily="18" charset="0"/>
                <a:cs typeface="Times New Roman" panose="02020603050405020304" pitchFamily="18" charset="0"/>
              </a:rPr>
              <a:t>Các</a:t>
            </a:r>
            <a:r>
              <a:rPr lang="en-US" b="1" dirty="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DV </a:t>
            </a:r>
            <a:r>
              <a:rPr lang="en-US" b="1" dirty="0" err="1">
                <a:latin typeface="Times New Roman" panose="02020603050405020304" pitchFamily="18" charset="0"/>
                <a:cs typeface="Times New Roman" panose="02020603050405020304" pitchFamily="18" charset="0"/>
              </a:rPr>
              <a:t>cơ</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bản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như</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khai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báo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thuế</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trực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tuyến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dịch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vụ</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hành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chính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công</a:t>
            </a:r>
            <a:r>
              <a:rPr lang="en-US" b="1" dirty="0">
                <a:latin typeface="Times New Roman" panose="02020603050405020304" pitchFamily="18" charset="0"/>
                <a:cs typeface="Times New Roman" panose="02020603050405020304" pitchFamily="18" charset="0"/>
              </a:rPr>
              <a:t>…</a:t>
            </a:r>
            <a:endParaRPr lang="en-US" b="1" kern="0" dirty="0">
              <a:solidFill>
                <a:srgbClr val="000000"/>
              </a:solidFill>
              <a:latin typeface="Times New Roman" panose="02020603050405020304" pitchFamily="18" charset="0"/>
              <a:cs typeface="Times New Roman" panose="02020603050405020304" pitchFamily="18" charset="0"/>
            </a:endParaRPr>
          </a:p>
        </p:txBody>
      </p:sp>
      <p:sp>
        <p:nvSpPr>
          <p:cNvPr id="37" name="Rectangle 36"/>
          <p:cNvSpPr/>
          <p:nvPr/>
        </p:nvSpPr>
        <p:spPr bwMode="auto">
          <a:xfrm>
            <a:off x="6907212" y="2783254"/>
            <a:ext cx="1841252" cy="3000821"/>
          </a:xfrm>
          <a:prstGeom prst="rect">
            <a:avLst/>
          </a:prstGeom>
        </p:spPr>
        <p:txBody>
          <a:bodyPr wrap="square">
            <a:spAutoFit/>
          </a:bodyPr>
          <a:lstStyle/>
          <a:p>
            <a:pPr algn="just" fontAlgn="auto">
              <a:lnSpc>
                <a:spcPct val="150000"/>
              </a:lnSpc>
              <a:spcBef>
                <a:spcPts val="0"/>
              </a:spcBef>
              <a:spcAft>
                <a:spcPts val="0"/>
              </a:spcAft>
              <a:buSzPct val="80000"/>
              <a:defRPr/>
            </a:pPr>
            <a:r>
              <a:rPr lang="en-US" b="1" dirty="0" err="1">
                <a:latin typeface="Times New Roman" panose="02020603050405020304" pitchFamily="18" charset="0"/>
                <a:cs typeface="Times New Roman" panose="02020603050405020304" pitchFamily="18" charset="0"/>
              </a:rPr>
              <a:t>Cung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cấp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các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thông</a:t>
            </a:r>
            <a:r>
              <a:rPr lang="en-US" b="1" dirty="0">
                <a:latin typeface="Times New Roman" panose="02020603050405020304" pitchFamily="18" charset="0"/>
                <a:cs typeface="Times New Roman" panose="02020603050405020304" pitchFamily="18" charset="0"/>
              </a:rPr>
              <a:t> tin </a:t>
            </a:r>
            <a:r>
              <a:rPr lang="en-US" b="1" dirty="0" err="1">
                <a:latin typeface="Times New Roman" panose="02020603050405020304" pitchFamily="18" charset="0"/>
                <a:cs typeface="Times New Roman" panose="02020603050405020304" pitchFamily="18" charset="0"/>
              </a:rPr>
              <a:t>cho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cán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bộ</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công</a:t>
            </a:r>
            <a:r>
              <a:rPr lang="en-US" b="1" dirty="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chức</a:t>
            </a:r>
            <a:r>
              <a:rPr lang="en-US" b="1" dirty="0" smtClean="0">
                <a:latin typeface="Times New Roman" panose="02020603050405020304" pitchFamily="18" charset="0"/>
                <a:cs typeface="Times New Roman" panose="02020603050405020304" pitchFamily="18" charset="0"/>
              </a:rPr>
              <a:t>.</a:t>
            </a:r>
          </a:p>
          <a:p>
            <a:pPr algn="just" fontAlgn="auto">
              <a:lnSpc>
                <a:spcPct val="150000"/>
              </a:lnSpc>
              <a:spcBef>
                <a:spcPts val="0"/>
              </a:spcBef>
              <a:spcAft>
                <a:spcPts val="0"/>
              </a:spcAft>
              <a:buSzPct val="80000"/>
              <a:defRPr/>
            </a:pPr>
            <a:r>
              <a:rPr lang="en-US" b="1" dirty="0" err="1" smtClean="0">
                <a:latin typeface="Times New Roman" panose="02020603050405020304" pitchFamily="18" charset="0"/>
                <a:cs typeface="Times New Roman" panose="02020603050405020304" pitchFamily="18" charset="0"/>
              </a:rPr>
              <a:t>Các</a:t>
            </a:r>
            <a:r>
              <a:rPr lang="en-US" b="1" dirty="0" smtClean="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thông</a:t>
            </a:r>
            <a:r>
              <a:rPr lang="en-US" b="1" dirty="0">
                <a:latin typeface="Times New Roman" panose="02020603050405020304" pitchFamily="18" charset="0"/>
                <a:cs typeface="Times New Roman" panose="02020603050405020304" pitchFamily="18" charset="0"/>
              </a:rPr>
              <a:t> tin </a:t>
            </a:r>
            <a:r>
              <a:rPr lang="en-US" b="1" dirty="0" err="1">
                <a:latin typeface="Times New Roman" panose="02020603050405020304" pitchFamily="18" charset="0"/>
                <a:cs typeface="Times New Roman" panose="02020603050405020304" pitchFamily="18" charset="0"/>
              </a:rPr>
              <a:t>về</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tiền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lương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bảo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hiểm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đào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tạo</a:t>
            </a:r>
            <a:r>
              <a:rPr lang="en-US" b="1" dirty="0">
                <a:latin typeface="Times New Roman" panose="02020603050405020304" pitchFamily="18" charset="0"/>
                <a:cs typeface="Times New Roman" panose="02020603050405020304" pitchFamily="18" charset="0"/>
              </a:rPr>
              <a:t>…</a:t>
            </a:r>
            <a:endParaRPr lang="en-US" b="1" kern="0" dirty="0">
              <a:solidFill>
                <a:srgbClr val="00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390762" y="1168103"/>
            <a:ext cx="1895238" cy="132343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4000" dirty="0" smtClean="0">
                <a:latin typeface="Times New Roman" panose="02020603050405020304" pitchFamily="18" charset="0"/>
                <a:cs typeface="Times New Roman" panose="02020603050405020304" pitchFamily="18" charset="0"/>
              </a:rPr>
              <a:t>G2G</a:t>
            </a:r>
          </a:p>
          <a:p>
            <a:pPr algn="ctr"/>
            <a:r>
              <a:rPr lang="en-US" sz="2000" dirty="0" smtClean="0">
                <a:latin typeface="Times New Roman" panose="02020603050405020304" pitchFamily="18" charset="0"/>
                <a:cs typeface="Times New Roman" panose="02020603050405020304" pitchFamily="18" charset="0"/>
              </a:rPr>
              <a:t>(Government to government)</a:t>
            </a:r>
            <a:endParaRPr lang="en-US" sz="20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2546796" y="1159602"/>
            <a:ext cx="1828800" cy="132343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4000" dirty="0" smtClean="0">
                <a:latin typeface="Times New Roman" panose="02020603050405020304" pitchFamily="18" charset="0"/>
                <a:cs typeface="Times New Roman" panose="02020603050405020304" pitchFamily="18" charset="0"/>
              </a:rPr>
              <a:t>G2B</a:t>
            </a:r>
          </a:p>
          <a:p>
            <a:pPr algn="ctr"/>
            <a:r>
              <a:rPr lang="en-US" sz="2000" dirty="0" smtClean="0">
                <a:latin typeface="Times New Roman" panose="02020603050405020304" pitchFamily="18" charset="0"/>
                <a:cs typeface="Times New Roman" panose="02020603050405020304" pitchFamily="18" charset="0"/>
              </a:rPr>
              <a:t>(Government to Business)</a:t>
            </a:r>
            <a:endParaRPr lang="en-US" sz="200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4714447" y="1173350"/>
            <a:ext cx="1945783" cy="132343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4000" dirty="0" smtClean="0">
                <a:latin typeface="Times New Roman" panose="02020603050405020304" pitchFamily="18" charset="0"/>
                <a:cs typeface="Times New Roman" panose="02020603050405020304" pitchFamily="18" charset="0"/>
              </a:rPr>
              <a:t>G2C</a:t>
            </a:r>
          </a:p>
          <a:p>
            <a:pPr algn="ctr"/>
            <a:r>
              <a:rPr lang="en-US" sz="2000" dirty="0" smtClean="0">
                <a:latin typeface="Times New Roman" panose="02020603050405020304" pitchFamily="18" charset="0"/>
                <a:cs typeface="Times New Roman" panose="02020603050405020304" pitchFamily="18" charset="0"/>
              </a:rPr>
              <a:t>(Government to citizen)</a:t>
            </a:r>
          </a:p>
        </p:txBody>
      </p:sp>
      <p:cxnSp>
        <p:nvCxnSpPr>
          <p:cNvPr id="34" name="Straight Connector 33"/>
          <p:cNvCxnSpPr>
            <a:stCxn id="2" idx="2"/>
            <a:endCxn id="6" idx="0"/>
          </p:cNvCxnSpPr>
          <p:nvPr/>
        </p:nvCxnSpPr>
        <p:spPr>
          <a:xfrm>
            <a:off x="1338381" y="2491542"/>
            <a:ext cx="0" cy="327858"/>
          </a:xfrm>
          <a:prstGeom prst="line">
            <a:avLst/>
          </a:prstGeom>
        </p:spPr>
        <p:style>
          <a:lnRef idx="1">
            <a:schemeClr val="dk1"/>
          </a:lnRef>
          <a:fillRef idx="0">
            <a:schemeClr val="dk1"/>
          </a:fillRef>
          <a:effectRef idx="0">
            <a:schemeClr val="dk1"/>
          </a:effectRef>
          <a:fontRef idx="minor">
            <a:schemeClr val="tx1"/>
          </a:fontRef>
        </p:style>
      </p:cxnSp>
      <p:cxnSp>
        <p:nvCxnSpPr>
          <p:cNvPr id="43" name="Straight Connector 42"/>
          <p:cNvCxnSpPr>
            <a:stCxn id="13" idx="2"/>
            <a:endCxn id="8" idx="0"/>
          </p:cNvCxnSpPr>
          <p:nvPr/>
        </p:nvCxnSpPr>
        <p:spPr>
          <a:xfrm>
            <a:off x="3461196" y="2483041"/>
            <a:ext cx="0" cy="336358"/>
          </a:xfrm>
          <a:prstGeom prst="line">
            <a:avLst/>
          </a:prstGeom>
        </p:spPr>
        <p:style>
          <a:lnRef idx="1">
            <a:schemeClr val="dk1"/>
          </a:lnRef>
          <a:fillRef idx="0">
            <a:schemeClr val="dk1"/>
          </a:fillRef>
          <a:effectRef idx="0">
            <a:schemeClr val="dk1"/>
          </a:effectRef>
          <a:fontRef idx="minor">
            <a:schemeClr val="tx1"/>
          </a:fontRef>
        </p:style>
      </p:cxnSp>
      <p:cxnSp>
        <p:nvCxnSpPr>
          <p:cNvPr id="50" name="Straight Connector 49"/>
          <p:cNvCxnSpPr/>
          <p:nvPr/>
        </p:nvCxnSpPr>
        <p:spPr>
          <a:xfrm>
            <a:off x="7811244" y="2433221"/>
            <a:ext cx="0" cy="386179"/>
          </a:xfrm>
          <a:prstGeom prst="line">
            <a:avLst/>
          </a:prstGeom>
        </p:spPr>
        <p:style>
          <a:lnRef idx="1">
            <a:schemeClr val="accent1"/>
          </a:lnRef>
          <a:fillRef idx="0">
            <a:schemeClr val="accent1"/>
          </a:fillRef>
          <a:effectRef idx="0">
            <a:schemeClr val="accent1"/>
          </a:effectRef>
          <a:fontRef idx="minor">
            <a:schemeClr val="tx1"/>
          </a:fontRef>
        </p:style>
      </p:cxnSp>
      <p:sp>
        <p:nvSpPr>
          <p:cNvPr id="101" name="TextBox 100"/>
          <p:cNvSpPr txBox="1"/>
          <p:nvPr/>
        </p:nvSpPr>
        <p:spPr>
          <a:xfrm>
            <a:off x="6907212" y="1178067"/>
            <a:ext cx="1703387" cy="132343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4000" dirty="0" smtClean="0">
                <a:latin typeface="Times New Roman" panose="02020603050405020304" pitchFamily="18" charset="0"/>
                <a:cs typeface="Times New Roman" panose="02020603050405020304" pitchFamily="18" charset="0"/>
              </a:rPr>
              <a:t>G2E</a:t>
            </a:r>
          </a:p>
          <a:p>
            <a:pPr algn="ctr"/>
            <a:r>
              <a:rPr lang="en-US" sz="2000" dirty="0" smtClean="0">
                <a:latin typeface="Times New Roman" panose="02020603050405020304" pitchFamily="18" charset="0"/>
                <a:cs typeface="Times New Roman" panose="02020603050405020304" pitchFamily="18" charset="0"/>
              </a:rPr>
              <a:t>(Government to Employee)</a:t>
            </a:r>
          </a:p>
        </p:txBody>
      </p:sp>
      <p:cxnSp>
        <p:nvCxnSpPr>
          <p:cNvPr id="4139" name="Straight Connector 4138"/>
          <p:cNvCxnSpPr>
            <a:stCxn id="14" idx="2"/>
          </p:cNvCxnSpPr>
          <p:nvPr/>
        </p:nvCxnSpPr>
        <p:spPr>
          <a:xfrm>
            <a:off x="5687339" y="2496789"/>
            <a:ext cx="0" cy="304529"/>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3040201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barn(inVertical)">
                                      <p:cBhvr>
                                        <p:cTn id="15" dur="500"/>
                                        <p:tgtEl>
                                          <p:spTgt spid="12">
                                            <p:txEl>
                                              <p:pRg st="0" end="0"/>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12">
                                            <p:txEl>
                                              <p:pRg st="1" end="1"/>
                                            </p:txEl>
                                          </p:spTgt>
                                        </p:tgtEl>
                                        <p:attrNameLst>
                                          <p:attrName>style.visibility</p:attrName>
                                        </p:attrNameLst>
                                      </p:cBhvr>
                                      <p:to>
                                        <p:strVal val="visible"/>
                                      </p:to>
                                    </p:set>
                                    <p:animEffect transition="in" filter="barn(inVertical)">
                                      <p:cBhvr>
                                        <p:cTn id="18" dur="500"/>
                                        <p:tgtEl>
                                          <p:spTgt spid="1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animEffect transition="in" filter="circle(in)">
                                      <p:cBhvr>
                                        <p:cTn id="23" dur="2000"/>
                                        <p:tgtEl>
                                          <p:spTgt spid="13">
                                            <p:txEl>
                                              <p:pRg st="0" end="0"/>
                                            </p:txEl>
                                          </p:spTgt>
                                        </p:tgtEl>
                                      </p:cBhvr>
                                    </p:animEffect>
                                  </p:childTnLst>
                                </p:cTn>
                              </p:par>
                              <p:par>
                                <p:cTn id="24" presetID="6" presetClass="entr" presetSubtype="16" fill="hold" nodeType="withEffect">
                                  <p:stCondLst>
                                    <p:cond delay="0"/>
                                  </p:stCondLst>
                                  <p:childTnLst>
                                    <p:set>
                                      <p:cBhvr>
                                        <p:cTn id="25" dur="1" fill="hold">
                                          <p:stCondLst>
                                            <p:cond delay="0"/>
                                          </p:stCondLst>
                                        </p:cTn>
                                        <p:tgtEl>
                                          <p:spTgt spid="13">
                                            <p:txEl>
                                              <p:pRg st="1" end="1"/>
                                            </p:txEl>
                                          </p:spTgt>
                                        </p:tgtEl>
                                        <p:attrNameLst>
                                          <p:attrName>style.visibility</p:attrName>
                                        </p:attrNameLst>
                                      </p:cBhvr>
                                      <p:to>
                                        <p:strVal val="visible"/>
                                      </p:to>
                                    </p:set>
                                    <p:animEffect transition="in" filter="circle(in)">
                                      <p:cBhvr>
                                        <p:cTn id="26" dur="2000"/>
                                        <p:tgtEl>
                                          <p:spTgt spid="1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35">
                                            <p:txEl>
                                              <p:pRg st="0" end="0"/>
                                            </p:txEl>
                                          </p:spTgt>
                                        </p:tgtEl>
                                        <p:attrNameLst>
                                          <p:attrName>style.visibility</p:attrName>
                                        </p:attrNameLst>
                                      </p:cBhvr>
                                      <p:to>
                                        <p:strVal val="visible"/>
                                      </p:to>
                                    </p:set>
                                    <p:animEffect transition="in" filter="circle(in)">
                                      <p:cBhvr>
                                        <p:cTn id="31" dur="2000"/>
                                        <p:tgtEl>
                                          <p:spTgt spid="35">
                                            <p:txEl>
                                              <p:pRg st="0" end="0"/>
                                            </p:txEl>
                                          </p:spTgt>
                                        </p:tgtEl>
                                      </p:cBhvr>
                                    </p:animEffect>
                                  </p:childTnLst>
                                </p:cTn>
                              </p:par>
                              <p:par>
                                <p:cTn id="32" presetID="6" presetClass="entr" presetSubtype="16" fill="hold" nodeType="withEffect">
                                  <p:stCondLst>
                                    <p:cond delay="0"/>
                                  </p:stCondLst>
                                  <p:childTnLst>
                                    <p:set>
                                      <p:cBhvr>
                                        <p:cTn id="33" dur="1" fill="hold">
                                          <p:stCondLst>
                                            <p:cond delay="0"/>
                                          </p:stCondLst>
                                        </p:cTn>
                                        <p:tgtEl>
                                          <p:spTgt spid="35">
                                            <p:txEl>
                                              <p:pRg st="1" end="1"/>
                                            </p:txEl>
                                          </p:spTgt>
                                        </p:tgtEl>
                                        <p:attrNameLst>
                                          <p:attrName>style.visibility</p:attrName>
                                        </p:attrNameLst>
                                      </p:cBhvr>
                                      <p:to>
                                        <p:strVal val="visible"/>
                                      </p:to>
                                    </p:set>
                                    <p:animEffect transition="in" filter="circle(in)">
                                      <p:cBhvr>
                                        <p:cTn id="34" dur="2000"/>
                                        <p:tgtEl>
                                          <p:spTgt spid="35">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4">
                                            <p:txEl>
                                              <p:pRg st="0" end="0"/>
                                            </p:txEl>
                                          </p:spTgt>
                                        </p:tgtEl>
                                        <p:attrNameLst>
                                          <p:attrName>style.visibility</p:attrName>
                                        </p:attrNameLst>
                                      </p:cBhvr>
                                      <p:to>
                                        <p:strVal val="visible"/>
                                      </p:to>
                                    </p:set>
                                    <p:anim calcmode="lin" valueType="num">
                                      <p:cBhvr additive="base">
                                        <p:cTn id="3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4">
                                            <p:txEl>
                                              <p:pRg st="1" end="1"/>
                                            </p:txEl>
                                          </p:spTgt>
                                        </p:tgtEl>
                                        <p:attrNameLst>
                                          <p:attrName>style.visibility</p:attrName>
                                        </p:attrNameLst>
                                      </p:cBhvr>
                                      <p:to>
                                        <p:strVal val="visible"/>
                                      </p:to>
                                    </p:set>
                                    <p:anim calcmode="lin" valueType="num">
                                      <p:cBhvr additive="base">
                                        <p:cTn id="43"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6">
                                            <p:txEl>
                                              <p:pRg st="0" end="0"/>
                                            </p:txEl>
                                          </p:spTgt>
                                        </p:tgtEl>
                                        <p:attrNameLst>
                                          <p:attrName>style.visibility</p:attrName>
                                        </p:attrNameLst>
                                      </p:cBhvr>
                                      <p:to>
                                        <p:strVal val="visible"/>
                                      </p:to>
                                    </p:set>
                                    <p:anim calcmode="lin" valueType="num">
                                      <p:cBhvr additive="base">
                                        <p:cTn id="49"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6">
                                            <p:txEl>
                                              <p:pRg st="0" end="0"/>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6">
                                            <p:txEl>
                                              <p:pRg st="1" end="1"/>
                                            </p:txEl>
                                          </p:spTgt>
                                        </p:tgtEl>
                                        <p:attrNameLst>
                                          <p:attrName>style.visibility</p:attrName>
                                        </p:attrNameLst>
                                      </p:cBhvr>
                                      <p:to>
                                        <p:strVal val="visible"/>
                                      </p:to>
                                    </p:set>
                                    <p:anim calcmode="lin" valueType="num">
                                      <p:cBhvr additive="base">
                                        <p:cTn id="53" dur="500" fill="hold"/>
                                        <p:tgtEl>
                                          <p:spTgt spid="36">
                                            <p:txEl>
                                              <p:pRg st="1" end="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1" presetClass="entr" presetSubtype="1" fill="hold" nodeType="clickEffect">
                                  <p:stCondLst>
                                    <p:cond delay="0"/>
                                  </p:stCondLst>
                                  <p:childTnLst>
                                    <p:set>
                                      <p:cBhvr>
                                        <p:cTn id="58" dur="1" fill="hold">
                                          <p:stCondLst>
                                            <p:cond delay="0"/>
                                          </p:stCondLst>
                                        </p:cTn>
                                        <p:tgtEl>
                                          <p:spTgt spid="101">
                                            <p:txEl>
                                              <p:pRg st="0" end="0"/>
                                            </p:txEl>
                                          </p:spTgt>
                                        </p:tgtEl>
                                        <p:attrNameLst>
                                          <p:attrName>style.visibility</p:attrName>
                                        </p:attrNameLst>
                                      </p:cBhvr>
                                      <p:to>
                                        <p:strVal val="visible"/>
                                      </p:to>
                                    </p:set>
                                    <p:animEffect transition="in" filter="wheel(1)">
                                      <p:cBhvr>
                                        <p:cTn id="59" dur="2000"/>
                                        <p:tgtEl>
                                          <p:spTgt spid="101">
                                            <p:txEl>
                                              <p:pRg st="0" end="0"/>
                                            </p:txEl>
                                          </p:spTgt>
                                        </p:tgtEl>
                                      </p:cBhvr>
                                    </p:animEffect>
                                  </p:childTnLst>
                                </p:cTn>
                              </p:par>
                              <p:par>
                                <p:cTn id="60" presetID="21" presetClass="entr" presetSubtype="1" fill="hold" nodeType="withEffect">
                                  <p:stCondLst>
                                    <p:cond delay="0"/>
                                  </p:stCondLst>
                                  <p:childTnLst>
                                    <p:set>
                                      <p:cBhvr>
                                        <p:cTn id="61" dur="1" fill="hold">
                                          <p:stCondLst>
                                            <p:cond delay="0"/>
                                          </p:stCondLst>
                                        </p:cTn>
                                        <p:tgtEl>
                                          <p:spTgt spid="101">
                                            <p:txEl>
                                              <p:pRg st="1" end="1"/>
                                            </p:txEl>
                                          </p:spTgt>
                                        </p:tgtEl>
                                        <p:attrNameLst>
                                          <p:attrName>style.visibility</p:attrName>
                                        </p:attrNameLst>
                                      </p:cBhvr>
                                      <p:to>
                                        <p:strVal val="visible"/>
                                      </p:to>
                                    </p:set>
                                    <p:animEffect transition="in" filter="wheel(1)">
                                      <p:cBhvr>
                                        <p:cTn id="62" dur="2000"/>
                                        <p:tgtEl>
                                          <p:spTgt spid="101">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1" presetClass="entr" presetSubtype="1" fill="hold" nodeType="clickEffect">
                                  <p:stCondLst>
                                    <p:cond delay="0"/>
                                  </p:stCondLst>
                                  <p:childTnLst>
                                    <p:set>
                                      <p:cBhvr>
                                        <p:cTn id="66" dur="1" fill="hold">
                                          <p:stCondLst>
                                            <p:cond delay="0"/>
                                          </p:stCondLst>
                                        </p:cTn>
                                        <p:tgtEl>
                                          <p:spTgt spid="37">
                                            <p:txEl>
                                              <p:pRg st="0" end="0"/>
                                            </p:txEl>
                                          </p:spTgt>
                                        </p:tgtEl>
                                        <p:attrNameLst>
                                          <p:attrName>style.visibility</p:attrName>
                                        </p:attrNameLst>
                                      </p:cBhvr>
                                      <p:to>
                                        <p:strVal val="visible"/>
                                      </p:to>
                                    </p:set>
                                    <p:animEffect transition="in" filter="wheel(1)">
                                      <p:cBhvr>
                                        <p:cTn id="67" dur="2000"/>
                                        <p:tgtEl>
                                          <p:spTgt spid="37">
                                            <p:txEl>
                                              <p:pRg st="0" end="0"/>
                                            </p:txEl>
                                          </p:spTgt>
                                        </p:tgtEl>
                                      </p:cBhvr>
                                    </p:animEffect>
                                  </p:childTnLst>
                                </p:cTn>
                              </p:par>
                              <p:par>
                                <p:cTn id="68" presetID="21" presetClass="entr" presetSubtype="1" fill="hold" nodeType="withEffect">
                                  <p:stCondLst>
                                    <p:cond delay="0"/>
                                  </p:stCondLst>
                                  <p:childTnLst>
                                    <p:set>
                                      <p:cBhvr>
                                        <p:cTn id="69" dur="1" fill="hold">
                                          <p:stCondLst>
                                            <p:cond delay="0"/>
                                          </p:stCondLst>
                                        </p:cTn>
                                        <p:tgtEl>
                                          <p:spTgt spid="37">
                                            <p:txEl>
                                              <p:pRg st="1" end="1"/>
                                            </p:txEl>
                                          </p:spTgt>
                                        </p:tgtEl>
                                        <p:attrNameLst>
                                          <p:attrName>style.visibility</p:attrName>
                                        </p:attrNameLst>
                                      </p:cBhvr>
                                      <p:to>
                                        <p:strVal val="visible"/>
                                      </p:to>
                                    </p:set>
                                    <p:animEffect transition="in" filter="wheel(1)">
                                      <p:cBhvr>
                                        <p:cTn id="70" dur="2000"/>
                                        <p:tgtEl>
                                          <p:spTgt spid="3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467544" y="404664"/>
            <a:ext cx="8219256" cy="1012974"/>
          </a:xfrm>
        </p:spPr>
        <p:txBody>
          <a:bodyPr>
            <a:noAutofit/>
          </a:bodyPr>
          <a:lstStyle/>
          <a:p>
            <a:r>
              <a:rPr lang="en-US" sz="3600" b="1" dirty="0" smtClean="0">
                <a:solidFill>
                  <a:srgbClr val="FF0000"/>
                </a:solidFill>
                <a:latin typeface="Times New Roman" panose="02020603050405020304" pitchFamily="18" charset="0"/>
                <a:cs typeface="Times New Roman" panose="02020603050405020304" pitchFamily="18" charset="0"/>
              </a:rPr>
              <a:t>HÌNH THỨC CUNG CẤP DV TỪ CHÍNH PHỦ ĐẾN NGƯỜI DÂN</a:t>
            </a:r>
            <a:endParaRPr lang="en-US" altLang="en-US" sz="3600" b="1" dirty="0">
              <a:solidFill>
                <a:srgbClr val="FF0000"/>
              </a:solidFill>
              <a:latin typeface="Times New Roman" panose="02020603050405020304" pitchFamily="18" charset="0"/>
              <a:cs typeface="Times New Roman" panose="02020603050405020304" pitchFamily="18" charset="0"/>
            </a:endParaRPr>
          </a:p>
        </p:txBody>
      </p:sp>
      <p:sp>
        <p:nvSpPr>
          <p:cNvPr id="103427" name="AutoShape 3"/>
          <p:cNvSpPr>
            <a:spLocks noChangeArrowheads="1"/>
          </p:cNvSpPr>
          <p:nvPr/>
        </p:nvSpPr>
        <p:spPr bwMode="gray">
          <a:xfrm>
            <a:off x="2057400" y="2381250"/>
            <a:ext cx="5530850" cy="2743200"/>
          </a:xfrm>
          <a:prstGeom prst="upArrow">
            <a:avLst>
              <a:gd name="adj1" fmla="val 57824"/>
              <a:gd name="adj2" fmla="val 54398"/>
            </a:avLst>
          </a:prstGeom>
          <a:ln/>
        </p:spPr>
        <p:style>
          <a:lnRef idx="2">
            <a:schemeClr val="accent1"/>
          </a:lnRef>
          <a:fillRef idx="1">
            <a:schemeClr val="lt1"/>
          </a:fillRef>
          <a:effectRef idx="0">
            <a:schemeClr val="accent1"/>
          </a:effectRef>
          <a:fontRef idx="minor">
            <a:schemeClr val="dk1"/>
          </a:fontRef>
        </p:style>
        <p:txBody>
          <a:bodyPr wrap="none" anchor="ctr"/>
          <a:lstStyle/>
          <a:p>
            <a:endParaRPr lang="en-US" dirty="0"/>
          </a:p>
        </p:txBody>
      </p:sp>
      <p:sp>
        <p:nvSpPr>
          <p:cNvPr id="103428" name="AutoShape 4"/>
          <p:cNvSpPr>
            <a:spLocks noChangeArrowheads="1"/>
          </p:cNvSpPr>
          <p:nvPr/>
        </p:nvSpPr>
        <p:spPr bwMode="gray">
          <a:xfrm>
            <a:off x="1828800" y="1619250"/>
            <a:ext cx="5791200" cy="574675"/>
          </a:xfrm>
          <a:prstGeom prst="roundRect">
            <a:avLst>
              <a:gd name="adj" fmla="val 50000"/>
            </a:avLst>
          </a:prstGeom>
          <a:gradFill rotWithShape="1">
            <a:gsLst>
              <a:gs pos="0">
                <a:schemeClr val="hlink">
                  <a:alpha val="99001"/>
                </a:schemeClr>
              </a:gs>
              <a:gs pos="50000">
                <a:schemeClr val="hlink">
                  <a:gamma/>
                  <a:tint val="64314"/>
                  <a:invGamma/>
                </a:schemeClr>
              </a:gs>
              <a:gs pos="100000">
                <a:schemeClr val="hlink">
                  <a:alpha val="99001"/>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p>
            <a:pPr algn="ctr" eaLnBrk="0" hangingPunct="0"/>
            <a:r>
              <a:rPr lang="en-US" altLang="en-US" sz="3600" b="1" dirty="0" smtClean="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G2C</a:t>
            </a:r>
            <a:endParaRPr lang="en-US" altLang="en-US" sz="3600" b="1"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grpSp>
        <p:nvGrpSpPr>
          <p:cNvPr id="103437" name="Group 13"/>
          <p:cNvGrpSpPr>
            <a:grpSpLocks/>
          </p:cNvGrpSpPr>
          <p:nvPr/>
        </p:nvGrpSpPr>
        <p:grpSpPr bwMode="auto">
          <a:xfrm>
            <a:off x="612026" y="3861048"/>
            <a:ext cx="2583750" cy="2592288"/>
            <a:chOff x="1763" y="2476"/>
            <a:chExt cx="823" cy="1304"/>
          </a:xfrm>
        </p:grpSpPr>
        <p:grpSp>
          <p:nvGrpSpPr>
            <p:cNvPr id="103438" name="Group 14"/>
            <p:cNvGrpSpPr>
              <a:grpSpLocks/>
            </p:cNvGrpSpPr>
            <p:nvPr/>
          </p:nvGrpSpPr>
          <p:grpSpPr bwMode="auto">
            <a:xfrm>
              <a:off x="1763" y="2476"/>
              <a:ext cx="823" cy="1028"/>
              <a:chOff x="1993" y="1920"/>
              <a:chExt cx="1441" cy="1803"/>
            </a:xfrm>
          </p:grpSpPr>
          <p:sp>
            <p:nvSpPr>
              <p:cNvPr id="103439" name="Oval 15"/>
              <p:cNvSpPr>
                <a:spLocks noChangeArrowheads="1"/>
              </p:cNvSpPr>
              <p:nvPr/>
            </p:nvSpPr>
            <p:spPr bwMode="gray">
              <a:xfrm>
                <a:off x="1993" y="1920"/>
                <a:ext cx="1441" cy="1803"/>
              </a:xfrm>
              <a:prstGeom prst="ellipse">
                <a:avLst/>
              </a:prstGeom>
              <a:gradFill rotWithShape="1">
                <a:gsLst>
                  <a:gs pos="0">
                    <a:schemeClr val="hlink"/>
                  </a:gs>
                  <a:gs pos="100000">
                    <a:schemeClr val="hlink">
                      <a:gamma/>
                      <a:shade val="51373"/>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sy="50000" kx="-2453608" rotWithShape="0">
                        <a:schemeClr val="bg2">
                          <a:alpha val="50000"/>
                        </a:schemeClr>
                      </a:outerShdw>
                    </a:effectLst>
                  </a14:hiddenEffects>
                </a:ext>
              </a:extLst>
            </p:spPr>
            <p:txBody>
              <a:bodyPr wrap="none" anchor="ctr"/>
              <a:lstStyle/>
              <a:p>
                <a:endParaRPr lang="en-US"/>
              </a:p>
            </p:txBody>
          </p:sp>
          <p:sp>
            <p:nvSpPr>
              <p:cNvPr id="103440" name="Freeform 16"/>
              <p:cNvSpPr>
                <a:spLocks/>
              </p:cNvSpPr>
              <p:nvPr/>
            </p:nvSpPr>
            <p:spPr bwMode="gray">
              <a:xfrm>
                <a:off x="2208" y="1948"/>
                <a:ext cx="1065"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chemeClr val="hlink">
                      <a:gamma/>
                      <a:tint val="0"/>
                      <a:invGamma/>
                    </a:schemeClr>
                  </a:gs>
                  <a:gs pos="100000">
                    <a:schemeClr val="hlink"/>
                  </a:gs>
                </a:gsLst>
                <a:lin ang="5400000" scaled="1"/>
              </a:gradFill>
              <a:ln>
                <a:noFill/>
              </a:ln>
              <a:effectLst/>
              <a:extLst>
                <a:ext uri="{91240B29-F687-4F45-9708-019B960494DF}">
                  <a14:hiddenLine xmlns:a14="http://schemas.microsoft.com/office/drawing/2010/main" w="0">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103441" name="Text Box 17"/>
            <p:cNvSpPr txBox="1">
              <a:spLocks noChangeArrowheads="1"/>
            </p:cNvSpPr>
            <p:nvPr/>
          </p:nvSpPr>
          <p:spPr bwMode="gray">
            <a:xfrm>
              <a:off x="1786" y="2841"/>
              <a:ext cx="787"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altLang="en-US" sz="2000" b="1" dirty="0" err="1" smtClean="0">
                  <a:solidFill>
                    <a:srgbClr val="FFFFFF"/>
                  </a:solidFill>
                  <a:effectLst>
                    <a:outerShdw blurRad="38100" dist="38100" dir="2700000" algn="tl">
                      <a:srgbClr val="C0C0C0"/>
                    </a:outerShdw>
                  </a:effectLst>
                </a:rPr>
                <a:t>Các</a:t>
              </a:r>
              <a:r>
                <a:rPr lang="en-US" altLang="en-US" sz="2000" b="1" dirty="0" smtClean="0">
                  <a:solidFill>
                    <a:srgbClr val="FFFFFF"/>
                  </a:solidFill>
                  <a:effectLst>
                    <a:outerShdw blurRad="38100" dist="38100" dir="2700000" algn="tl">
                      <a:srgbClr val="C0C0C0"/>
                    </a:outerShdw>
                  </a:effectLst>
                </a:rPr>
                <a:t> </a:t>
              </a:r>
              <a:r>
                <a:rPr lang="en-US" altLang="en-US" sz="2000" b="1" dirty="0" err="1" smtClean="0">
                  <a:solidFill>
                    <a:srgbClr val="FFFFFF"/>
                  </a:solidFill>
                  <a:effectLst>
                    <a:outerShdw blurRad="38100" dist="38100" dir="2700000" algn="tl">
                      <a:srgbClr val="C0C0C0"/>
                    </a:outerShdw>
                  </a:effectLst>
                </a:rPr>
                <a:t>thông</a:t>
              </a:r>
              <a:r>
                <a:rPr lang="en-US" altLang="en-US" sz="2000" b="1" dirty="0" smtClean="0">
                  <a:solidFill>
                    <a:srgbClr val="FFFFFF"/>
                  </a:solidFill>
                  <a:effectLst>
                    <a:outerShdw blurRad="38100" dist="38100" dir="2700000" algn="tl">
                      <a:srgbClr val="C0C0C0"/>
                    </a:outerShdw>
                  </a:effectLst>
                </a:rPr>
                <a:t> tin </a:t>
              </a:r>
              <a:r>
                <a:rPr lang="en-US" altLang="en-US" sz="2000" b="1" dirty="0" err="1" smtClean="0">
                  <a:solidFill>
                    <a:srgbClr val="FFFFFF"/>
                  </a:solidFill>
                  <a:effectLst>
                    <a:outerShdw blurRad="38100" dist="38100" dir="2700000" algn="tl">
                      <a:srgbClr val="C0C0C0"/>
                    </a:outerShdw>
                  </a:effectLst>
                </a:rPr>
                <a:t>phổ</a:t>
              </a:r>
              <a:r>
                <a:rPr lang="en-US" altLang="en-US" sz="2000" b="1" dirty="0" smtClean="0">
                  <a:solidFill>
                    <a:srgbClr val="FFFFFF"/>
                  </a:solidFill>
                  <a:effectLst>
                    <a:outerShdw blurRad="38100" dist="38100" dir="2700000" algn="tl">
                      <a:srgbClr val="C0C0C0"/>
                    </a:outerShdw>
                  </a:effectLst>
                </a:rPr>
                <a:t> </a:t>
              </a:r>
              <a:r>
                <a:rPr lang="en-US" altLang="en-US" sz="2000" b="1" dirty="0" err="1" smtClean="0">
                  <a:solidFill>
                    <a:srgbClr val="FFFFFF"/>
                  </a:solidFill>
                  <a:effectLst>
                    <a:outerShdw blurRad="38100" dist="38100" dir="2700000" algn="tl">
                      <a:srgbClr val="C0C0C0"/>
                    </a:outerShdw>
                  </a:effectLst>
                </a:rPr>
                <a:t>biến</a:t>
              </a:r>
              <a:r>
                <a:rPr lang="en-US" altLang="en-US" sz="2000" b="1" dirty="0" smtClean="0">
                  <a:solidFill>
                    <a:srgbClr val="FFFFFF"/>
                  </a:solidFill>
                  <a:effectLst>
                    <a:outerShdw blurRad="38100" dist="38100" dir="2700000" algn="tl">
                      <a:srgbClr val="C0C0C0"/>
                    </a:outerShdw>
                  </a:effectLst>
                </a:rPr>
                <a:t> </a:t>
              </a:r>
              <a:r>
                <a:rPr lang="en-US" altLang="en-US" sz="2000" b="1" dirty="0" err="1" smtClean="0">
                  <a:solidFill>
                    <a:srgbClr val="FFFFFF"/>
                  </a:solidFill>
                  <a:effectLst>
                    <a:outerShdw blurRad="38100" dist="38100" dir="2700000" algn="tl">
                      <a:srgbClr val="C0C0C0"/>
                    </a:outerShdw>
                  </a:effectLst>
                </a:rPr>
                <a:t>đến</a:t>
              </a:r>
              <a:r>
                <a:rPr lang="en-US" altLang="en-US" sz="2000" b="1" dirty="0" smtClean="0">
                  <a:solidFill>
                    <a:srgbClr val="FFFFFF"/>
                  </a:solidFill>
                  <a:effectLst>
                    <a:outerShdw blurRad="38100" dist="38100" dir="2700000" algn="tl">
                      <a:srgbClr val="C0C0C0"/>
                    </a:outerShdw>
                  </a:effectLst>
                </a:rPr>
                <a:t> </a:t>
              </a:r>
              <a:r>
                <a:rPr lang="en-US" altLang="en-US" sz="2000" b="1" dirty="0" err="1" smtClean="0">
                  <a:solidFill>
                    <a:srgbClr val="FFFFFF"/>
                  </a:solidFill>
                  <a:effectLst>
                    <a:outerShdw blurRad="38100" dist="38100" dir="2700000" algn="tl">
                      <a:srgbClr val="C0C0C0"/>
                    </a:outerShdw>
                  </a:effectLst>
                </a:rPr>
                <a:t>người</a:t>
              </a:r>
              <a:r>
                <a:rPr lang="en-US" altLang="en-US" sz="2000" b="1" dirty="0" smtClean="0">
                  <a:solidFill>
                    <a:srgbClr val="FFFFFF"/>
                  </a:solidFill>
                  <a:effectLst>
                    <a:outerShdw blurRad="38100" dist="38100" dir="2700000" algn="tl">
                      <a:srgbClr val="C0C0C0"/>
                    </a:outerShdw>
                  </a:effectLst>
                </a:rPr>
                <a:t> </a:t>
              </a:r>
              <a:r>
                <a:rPr lang="en-US" altLang="en-US" sz="2000" b="1" dirty="0" err="1" smtClean="0">
                  <a:solidFill>
                    <a:srgbClr val="FFFFFF"/>
                  </a:solidFill>
                  <a:effectLst>
                    <a:outerShdw blurRad="38100" dist="38100" dir="2700000" algn="tl">
                      <a:srgbClr val="C0C0C0"/>
                    </a:outerShdw>
                  </a:effectLst>
                </a:rPr>
                <a:t>dân</a:t>
              </a:r>
              <a:endParaRPr lang="en-US" altLang="en-US" sz="2000" b="1" dirty="0">
                <a:solidFill>
                  <a:srgbClr val="FFFFFF"/>
                </a:solidFill>
                <a:effectLst>
                  <a:outerShdw blurRad="38100" dist="38100" dir="2700000" algn="tl">
                    <a:srgbClr val="C0C0C0"/>
                  </a:outerShdw>
                </a:effectLst>
              </a:endParaRPr>
            </a:p>
          </p:txBody>
        </p:sp>
        <p:sp>
          <p:nvSpPr>
            <p:cNvPr id="103442" name="Oval 18"/>
            <p:cNvSpPr>
              <a:spLocks noChangeArrowheads="1"/>
            </p:cNvSpPr>
            <p:nvPr/>
          </p:nvSpPr>
          <p:spPr bwMode="gray">
            <a:xfrm>
              <a:off x="1763" y="3539"/>
              <a:ext cx="810" cy="241"/>
            </a:xfrm>
            <a:prstGeom prst="ellipse">
              <a:avLst/>
            </a:prstGeom>
            <a:gradFill rotWithShape="1">
              <a:gsLst>
                <a:gs pos="0">
                  <a:srgbClr val="C0C0C0"/>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grpSp>
      <p:grpSp>
        <p:nvGrpSpPr>
          <p:cNvPr id="103443" name="Group 19"/>
          <p:cNvGrpSpPr>
            <a:grpSpLocks/>
          </p:cNvGrpSpPr>
          <p:nvPr/>
        </p:nvGrpSpPr>
        <p:grpSpPr bwMode="auto">
          <a:xfrm>
            <a:off x="3491881" y="3861047"/>
            <a:ext cx="2644402" cy="2592019"/>
            <a:chOff x="3072" y="2476"/>
            <a:chExt cx="968" cy="1372"/>
          </a:xfrm>
        </p:grpSpPr>
        <p:grpSp>
          <p:nvGrpSpPr>
            <p:cNvPr id="103444" name="Group 20"/>
            <p:cNvGrpSpPr>
              <a:grpSpLocks/>
            </p:cNvGrpSpPr>
            <p:nvPr/>
          </p:nvGrpSpPr>
          <p:grpSpPr bwMode="auto">
            <a:xfrm>
              <a:off x="3072" y="2476"/>
              <a:ext cx="960" cy="1082"/>
              <a:chOff x="2016" y="1969"/>
              <a:chExt cx="1680" cy="1897"/>
            </a:xfrm>
          </p:grpSpPr>
          <p:sp>
            <p:nvSpPr>
              <p:cNvPr id="103445" name="Oval 21"/>
              <p:cNvSpPr>
                <a:spLocks noChangeArrowheads="1"/>
              </p:cNvSpPr>
              <p:nvPr/>
            </p:nvSpPr>
            <p:spPr bwMode="gray">
              <a:xfrm>
                <a:off x="2016" y="1969"/>
                <a:ext cx="1680" cy="1897"/>
              </a:xfrm>
              <a:prstGeom prst="ellipse">
                <a:avLst/>
              </a:prstGeom>
              <a:gradFill rotWithShape="1">
                <a:gsLst>
                  <a:gs pos="0">
                    <a:schemeClr val="accent1"/>
                  </a:gs>
                  <a:gs pos="100000">
                    <a:schemeClr val="accent1">
                      <a:gamma/>
                      <a:shade val="51373"/>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sy="50000" kx="-2453608" rotWithShape="0">
                        <a:schemeClr val="bg2">
                          <a:alpha val="50000"/>
                        </a:schemeClr>
                      </a:outerShdw>
                    </a:effectLst>
                  </a14:hiddenEffects>
                </a:ext>
              </a:extLst>
            </p:spPr>
            <p:txBody>
              <a:bodyPr wrap="none" anchor="ctr"/>
              <a:lstStyle/>
              <a:p>
                <a:endParaRPr lang="en-US"/>
              </a:p>
            </p:txBody>
          </p:sp>
          <p:sp>
            <p:nvSpPr>
              <p:cNvPr id="103446" name="Freeform 22"/>
              <p:cNvSpPr>
                <a:spLocks/>
              </p:cNvSpPr>
              <p:nvPr/>
            </p:nvSpPr>
            <p:spPr bwMode="gray">
              <a:xfrm>
                <a:off x="2208" y="1997"/>
                <a:ext cx="1296" cy="585"/>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chemeClr val="accent1">
                      <a:gamma/>
                      <a:tint val="0"/>
                      <a:invGamma/>
                    </a:schemeClr>
                  </a:gs>
                  <a:gs pos="100000">
                    <a:schemeClr val="accent1"/>
                  </a:gs>
                </a:gsLst>
                <a:lin ang="5400000" scaled="1"/>
              </a:gradFill>
              <a:ln>
                <a:noFill/>
              </a:ln>
              <a:effectLst/>
              <a:extLst>
                <a:ext uri="{91240B29-F687-4F45-9708-019B960494DF}">
                  <a14:hiddenLine xmlns:a14="http://schemas.microsoft.com/office/drawing/2010/main" w="0">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103447" name="Text Box 23"/>
            <p:cNvSpPr txBox="1">
              <a:spLocks noChangeArrowheads="1"/>
            </p:cNvSpPr>
            <p:nvPr/>
          </p:nvSpPr>
          <p:spPr bwMode="gray">
            <a:xfrm>
              <a:off x="3097" y="2834"/>
              <a:ext cx="943"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altLang="en-US" sz="2000" b="1" dirty="0" err="1" smtClean="0">
                  <a:solidFill>
                    <a:srgbClr val="FFFFFF"/>
                  </a:solidFill>
                  <a:effectLst>
                    <a:outerShdw blurRad="38100" dist="38100" dir="2700000" algn="tl">
                      <a:srgbClr val="C0C0C0"/>
                    </a:outerShdw>
                  </a:effectLst>
                </a:rPr>
                <a:t>Các</a:t>
              </a:r>
              <a:r>
                <a:rPr lang="en-US" altLang="en-US" sz="2000" b="1" dirty="0" smtClean="0">
                  <a:solidFill>
                    <a:srgbClr val="FFFFFF"/>
                  </a:solidFill>
                  <a:effectLst>
                    <a:outerShdw blurRad="38100" dist="38100" dir="2700000" algn="tl">
                      <a:srgbClr val="C0C0C0"/>
                    </a:outerShdw>
                  </a:effectLst>
                </a:rPr>
                <a:t> </a:t>
              </a:r>
              <a:r>
                <a:rPr lang="en-US" altLang="en-US" sz="2000" b="1" dirty="0" err="1" smtClean="0">
                  <a:solidFill>
                    <a:srgbClr val="FFFFFF"/>
                  </a:solidFill>
                  <a:effectLst>
                    <a:outerShdw blurRad="38100" dist="38100" dir="2700000" algn="tl">
                      <a:srgbClr val="C0C0C0"/>
                    </a:outerShdw>
                  </a:effectLst>
                </a:rPr>
                <a:t>dịch</a:t>
              </a:r>
              <a:r>
                <a:rPr lang="en-US" altLang="en-US" sz="2000" b="1" dirty="0" smtClean="0">
                  <a:solidFill>
                    <a:srgbClr val="FFFFFF"/>
                  </a:solidFill>
                  <a:effectLst>
                    <a:outerShdw blurRad="38100" dist="38100" dir="2700000" algn="tl">
                      <a:srgbClr val="C0C0C0"/>
                    </a:outerShdw>
                  </a:effectLst>
                </a:rPr>
                <a:t> </a:t>
              </a:r>
              <a:r>
                <a:rPr lang="en-US" altLang="en-US" sz="2000" b="1" dirty="0" err="1" smtClean="0">
                  <a:solidFill>
                    <a:srgbClr val="FFFFFF"/>
                  </a:solidFill>
                  <a:effectLst>
                    <a:outerShdw blurRad="38100" dist="38100" dir="2700000" algn="tl">
                      <a:srgbClr val="C0C0C0"/>
                    </a:outerShdw>
                  </a:effectLst>
                </a:rPr>
                <a:t>vụ</a:t>
              </a:r>
              <a:r>
                <a:rPr lang="en-US" altLang="en-US" sz="2000" b="1" dirty="0" smtClean="0">
                  <a:solidFill>
                    <a:srgbClr val="FFFFFF"/>
                  </a:solidFill>
                  <a:effectLst>
                    <a:outerShdw blurRad="38100" dist="38100" dir="2700000" algn="tl">
                      <a:srgbClr val="C0C0C0"/>
                    </a:outerShdw>
                  </a:effectLst>
                </a:rPr>
                <a:t> </a:t>
              </a:r>
              <a:r>
                <a:rPr lang="en-US" altLang="en-US" sz="2000" b="1" dirty="0" err="1" smtClean="0">
                  <a:solidFill>
                    <a:srgbClr val="FFFFFF"/>
                  </a:solidFill>
                  <a:effectLst>
                    <a:outerShdw blurRad="38100" dist="38100" dir="2700000" algn="tl">
                      <a:srgbClr val="C0C0C0"/>
                    </a:outerShdw>
                  </a:effectLst>
                </a:rPr>
                <a:t>cơ</a:t>
              </a:r>
              <a:r>
                <a:rPr lang="en-US" altLang="en-US" sz="2000" b="1" dirty="0" smtClean="0">
                  <a:solidFill>
                    <a:srgbClr val="FFFFFF"/>
                  </a:solidFill>
                  <a:effectLst>
                    <a:outerShdw blurRad="38100" dist="38100" dir="2700000" algn="tl">
                      <a:srgbClr val="C0C0C0"/>
                    </a:outerShdw>
                  </a:effectLst>
                </a:rPr>
                <a:t> </a:t>
              </a:r>
              <a:r>
                <a:rPr lang="en-US" altLang="en-US" sz="2000" b="1" dirty="0" err="1" smtClean="0">
                  <a:solidFill>
                    <a:srgbClr val="FFFFFF"/>
                  </a:solidFill>
                  <a:effectLst>
                    <a:outerShdw blurRad="38100" dist="38100" dir="2700000" algn="tl">
                      <a:srgbClr val="C0C0C0"/>
                    </a:outerShdw>
                  </a:effectLst>
                </a:rPr>
                <a:t>bản</a:t>
              </a:r>
              <a:r>
                <a:rPr lang="en-US" altLang="en-US" sz="2000" b="1" dirty="0" smtClean="0">
                  <a:solidFill>
                    <a:srgbClr val="FFFFFF"/>
                  </a:solidFill>
                  <a:effectLst>
                    <a:outerShdw blurRad="38100" dist="38100" dir="2700000" algn="tl">
                      <a:srgbClr val="C0C0C0"/>
                    </a:outerShdw>
                  </a:effectLst>
                </a:rPr>
                <a:t> </a:t>
              </a:r>
              <a:r>
                <a:rPr lang="en-US" altLang="en-US" sz="2000" b="1" dirty="0" err="1" smtClean="0">
                  <a:solidFill>
                    <a:srgbClr val="FFFFFF"/>
                  </a:solidFill>
                  <a:effectLst>
                    <a:outerShdw blurRad="38100" dist="38100" dir="2700000" algn="tl">
                      <a:srgbClr val="C0C0C0"/>
                    </a:outerShdw>
                  </a:effectLst>
                </a:rPr>
                <a:t>cho</a:t>
              </a:r>
              <a:r>
                <a:rPr lang="en-US" altLang="en-US" sz="2000" b="1" dirty="0" smtClean="0">
                  <a:solidFill>
                    <a:srgbClr val="FFFFFF"/>
                  </a:solidFill>
                  <a:effectLst>
                    <a:outerShdw blurRad="38100" dist="38100" dir="2700000" algn="tl">
                      <a:srgbClr val="C0C0C0"/>
                    </a:outerShdw>
                  </a:effectLst>
                </a:rPr>
                <a:t> </a:t>
              </a:r>
              <a:r>
                <a:rPr lang="en-US" altLang="en-US" sz="2000" b="1" dirty="0" err="1" smtClean="0">
                  <a:solidFill>
                    <a:srgbClr val="FFFFFF"/>
                  </a:solidFill>
                  <a:effectLst>
                    <a:outerShdw blurRad="38100" dist="38100" dir="2700000" algn="tl">
                      <a:srgbClr val="C0C0C0"/>
                    </a:outerShdw>
                  </a:effectLst>
                </a:rPr>
                <a:t>người</a:t>
              </a:r>
              <a:r>
                <a:rPr lang="en-US" altLang="en-US" sz="2000" b="1" dirty="0" smtClean="0">
                  <a:solidFill>
                    <a:srgbClr val="FFFFFF"/>
                  </a:solidFill>
                  <a:effectLst>
                    <a:outerShdw blurRad="38100" dist="38100" dir="2700000" algn="tl">
                      <a:srgbClr val="C0C0C0"/>
                    </a:outerShdw>
                  </a:effectLst>
                </a:rPr>
                <a:t> </a:t>
              </a:r>
              <a:r>
                <a:rPr lang="en-US" altLang="en-US" sz="2000" b="1" dirty="0" err="1" smtClean="0">
                  <a:solidFill>
                    <a:srgbClr val="FFFFFF"/>
                  </a:solidFill>
                  <a:effectLst>
                    <a:outerShdw blurRad="38100" dist="38100" dir="2700000" algn="tl">
                      <a:srgbClr val="C0C0C0"/>
                    </a:outerShdw>
                  </a:effectLst>
                </a:rPr>
                <a:t>dân</a:t>
              </a:r>
              <a:endParaRPr lang="en-US" altLang="en-US" sz="2000" b="1" dirty="0">
                <a:solidFill>
                  <a:srgbClr val="FFFFFF"/>
                </a:solidFill>
                <a:effectLst>
                  <a:outerShdw blurRad="38100" dist="38100" dir="2700000" algn="tl">
                    <a:srgbClr val="C0C0C0"/>
                  </a:outerShdw>
                </a:effectLst>
              </a:endParaRPr>
            </a:p>
          </p:txBody>
        </p:sp>
        <p:sp>
          <p:nvSpPr>
            <p:cNvPr id="103448" name="Oval 24"/>
            <p:cNvSpPr>
              <a:spLocks noChangeArrowheads="1"/>
            </p:cNvSpPr>
            <p:nvPr/>
          </p:nvSpPr>
          <p:spPr bwMode="gray">
            <a:xfrm>
              <a:off x="3072" y="3595"/>
              <a:ext cx="960" cy="253"/>
            </a:xfrm>
            <a:prstGeom prst="ellipse">
              <a:avLst/>
            </a:prstGeom>
            <a:gradFill rotWithShape="1">
              <a:gsLst>
                <a:gs pos="0">
                  <a:srgbClr val="C0C0C0"/>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grpSp>
      <p:grpSp>
        <p:nvGrpSpPr>
          <p:cNvPr id="103449" name="Group 25"/>
          <p:cNvGrpSpPr>
            <a:grpSpLocks/>
          </p:cNvGrpSpPr>
          <p:nvPr/>
        </p:nvGrpSpPr>
        <p:grpSpPr bwMode="auto">
          <a:xfrm>
            <a:off x="6437370" y="3861048"/>
            <a:ext cx="2455109" cy="2592018"/>
            <a:chOff x="4269" y="2448"/>
            <a:chExt cx="1070" cy="1332"/>
          </a:xfrm>
        </p:grpSpPr>
        <p:grpSp>
          <p:nvGrpSpPr>
            <p:cNvPr id="103450" name="Group 26"/>
            <p:cNvGrpSpPr>
              <a:grpSpLocks/>
            </p:cNvGrpSpPr>
            <p:nvPr/>
          </p:nvGrpSpPr>
          <p:grpSpPr bwMode="auto">
            <a:xfrm>
              <a:off x="4269" y="2448"/>
              <a:ext cx="1070" cy="1050"/>
              <a:chOff x="2400" y="1488"/>
              <a:chExt cx="1285" cy="1255"/>
            </a:xfrm>
          </p:grpSpPr>
          <p:grpSp>
            <p:nvGrpSpPr>
              <p:cNvPr id="103451" name="Group 27"/>
              <p:cNvGrpSpPr>
                <a:grpSpLocks/>
              </p:cNvGrpSpPr>
              <p:nvPr/>
            </p:nvGrpSpPr>
            <p:grpSpPr bwMode="auto">
              <a:xfrm>
                <a:off x="2400" y="1488"/>
                <a:ext cx="1285" cy="1249"/>
                <a:chOff x="2016" y="1920"/>
                <a:chExt cx="1874" cy="1822"/>
              </a:xfrm>
            </p:grpSpPr>
            <p:sp>
              <p:nvSpPr>
                <p:cNvPr id="103452" name="Oval 28"/>
                <p:cNvSpPr>
                  <a:spLocks noChangeArrowheads="1"/>
                </p:cNvSpPr>
                <p:nvPr/>
              </p:nvSpPr>
              <p:spPr bwMode="gray">
                <a:xfrm>
                  <a:off x="2016" y="1920"/>
                  <a:ext cx="1874" cy="1822"/>
                </a:xfrm>
                <a:prstGeom prst="ellipse">
                  <a:avLst/>
                </a:prstGeom>
                <a:gradFill rotWithShape="1">
                  <a:gsLst>
                    <a:gs pos="0">
                      <a:schemeClr val="folHlink"/>
                    </a:gs>
                    <a:gs pos="100000">
                      <a:schemeClr val="folHlink">
                        <a:gamma/>
                        <a:shade val="24314"/>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53" name="Freeform 29"/>
                <p:cNvSpPr>
                  <a:spLocks/>
                </p:cNvSpPr>
                <p:nvPr/>
              </p:nvSpPr>
              <p:spPr bwMode="gray">
                <a:xfrm>
                  <a:off x="2208" y="1948"/>
                  <a:ext cx="1447"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chemeClr val="folHlink"/>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endParaRPr lang="en-US"/>
                </a:p>
              </p:txBody>
            </p:sp>
          </p:grpSp>
          <p:sp>
            <p:nvSpPr>
              <p:cNvPr id="103454" name="Text Box 30"/>
              <p:cNvSpPr txBox="1">
                <a:spLocks noChangeArrowheads="1"/>
              </p:cNvSpPr>
              <p:nvPr/>
            </p:nvSpPr>
            <p:spPr bwMode="gray">
              <a:xfrm>
                <a:off x="2518" y="1888"/>
                <a:ext cx="1090" cy="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altLang="en-US" sz="2000" b="1" dirty="0" err="1" smtClean="0">
                    <a:solidFill>
                      <a:srgbClr val="FFFFFF"/>
                    </a:solidFill>
                    <a:effectLst>
                      <a:outerShdw blurRad="38100" dist="38100" dir="2700000" algn="tl">
                        <a:srgbClr val="C0C0C0"/>
                      </a:outerShdw>
                    </a:effectLst>
                  </a:rPr>
                  <a:t>Các</a:t>
                </a:r>
                <a:r>
                  <a:rPr lang="en-US" altLang="en-US" sz="2000" b="1" dirty="0" smtClean="0">
                    <a:solidFill>
                      <a:srgbClr val="FFFFFF"/>
                    </a:solidFill>
                    <a:effectLst>
                      <a:outerShdw blurRad="38100" dist="38100" dir="2700000" algn="tl">
                        <a:srgbClr val="C0C0C0"/>
                      </a:outerShdw>
                    </a:effectLst>
                  </a:rPr>
                  <a:t> </a:t>
                </a:r>
                <a:r>
                  <a:rPr lang="en-US" altLang="en-US" sz="2000" b="1" dirty="0" err="1" smtClean="0">
                    <a:solidFill>
                      <a:srgbClr val="FFFFFF"/>
                    </a:solidFill>
                    <a:effectLst>
                      <a:outerShdw blurRad="38100" dist="38100" dir="2700000" algn="tl">
                        <a:srgbClr val="C0C0C0"/>
                      </a:outerShdw>
                    </a:effectLst>
                  </a:rPr>
                  <a:t>dịch</a:t>
                </a:r>
                <a:r>
                  <a:rPr lang="en-US" altLang="en-US" sz="2000" b="1" dirty="0" smtClean="0">
                    <a:solidFill>
                      <a:srgbClr val="FFFFFF"/>
                    </a:solidFill>
                    <a:effectLst>
                      <a:outerShdw blurRad="38100" dist="38100" dir="2700000" algn="tl">
                        <a:srgbClr val="C0C0C0"/>
                      </a:outerShdw>
                    </a:effectLst>
                  </a:rPr>
                  <a:t> </a:t>
                </a:r>
                <a:r>
                  <a:rPr lang="en-US" altLang="en-US" sz="2000" b="1" dirty="0" err="1" smtClean="0">
                    <a:solidFill>
                      <a:srgbClr val="FFFFFF"/>
                    </a:solidFill>
                    <a:effectLst>
                      <a:outerShdw blurRad="38100" dist="38100" dir="2700000" algn="tl">
                        <a:srgbClr val="C0C0C0"/>
                      </a:outerShdw>
                    </a:effectLst>
                  </a:rPr>
                  <a:t>vụ</a:t>
                </a:r>
                <a:r>
                  <a:rPr lang="en-US" altLang="en-US" sz="2000" b="1" dirty="0" smtClean="0">
                    <a:solidFill>
                      <a:srgbClr val="FFFFFF"/>
                    </a:solidFill>
                    <a:effectLst>
                      <a:outerShdw blurRad="38100" dist="38100" dir="2700000" algn="tl">
                        <a:srgbClr val="C0C0C0"/>
                      </a:outerShdw>
                    </a:effectLst>
                  </a:rPr>
                  <a:t> </a:t>
                </a:r>
                <a:r>
                  <a:rPr lang="en-US" altLang="en-US" sz="2000" b="1" dirty="0" err="1" smtClean="0">
                    <a:solidFill>
                      <a:srgbClr val="FFFFFF"/>
                    </a:solidFill>
                    <a:effectLst>
                      <a:outerShdw blurRad="38100" dist="38100" dir="2700000" algn="tl">
                        <a:srgbClr val="C0C0C0"/>
                      </a:outerShdw>
                    </a:effectLst>
                  </a:rPr>
                  <a:t>người</a:t>
                </a:r>
                <a:r>
                  <a:rPr lang="en-US" altLang="en-US" sz="2000" b="1" dirty="0" smtClean="0">
                    <a:solidFill>
                      <a:srgbClr val="FFFFFF"/>
                    </a:solidFill>
                    <a:effectLst>
                      <a:outerShdw blurRad="38100" dist="38100" dir="2700000" algn="tl">
                        <a:srgbClr val="C0C0C0"/>
                      </a:outerShdw>
                    </a:effectLst>
                  </a:rPr>
                  <a:t> </a:t>
                </a:r>
                <a:r>
                  <a:rPr lang="en-US" altLang="en-US" sz="2000" b="1" dirty="0" err="1" smtClean="0">
                    <a:solidFill>
                      <a:srgbClr val="FFFFFF"/>
                    </a:solidFill>
                    <a:effectLst>
                      <a:outerShdw blurRad="38100" dist="38100" dir="2700000" algn="tl">
                        <a:srgbClr val="C0C0C0"/>
                      </a:outerShdw>
                    </a:effectLst>
                  </a:rPr>
                  <a:t>dân</a:t>
                </a:r>
                <a:r>
                  <a:rPr lang="en-US" altLang="en-US" sz="2000" b="1" dirty="0" smtClean="0">
                    <a:solidFill>
                      <a:srgbClr val="FFFFFF"/>
                    </a:solidFill>
                    <a:effectLst>
                      <a:outerShdw blurRad="38100" dist="38100" dir="2700000" algn="tl">
                        <a:srgbClr val="C0C0C0"/>
                      </a:outerShdw>
                    </a:effectLst>
                  </a:rPr>
                  <a:t> </a:t>
                </a:r>
                <a:r>
                  <a:rPr lang="en-US" altLang="en-US" sz="2000" b="1" dirty="0" err="1" smtClean="0">
                    <a:solidFill>
                      <a:srgbClr val="FFFFFF"/>
                    </a:solidFill>
                    <a:effectLst>
                      <a:outerShdw blurRad="38100" dist="38100" dir="2700000" algn="tl">
                        <a:srgbClr val="C0C0C0"/>
                      </a:outerShdw>
                    </a:effectLst>
                  </a:rPr>
                  <a:t>thực</a:t>
                </a:r>
                <a:r>
                  <a:rPr lang="en-US" altLang="en-US" sz="2000" b="1" dirty="0" smtClean="0">
                    <a:solidFill>
                      <a:srgbClr val="FFFFFF"/>
                    </a:solidFill>
                    <a:effectLst>
                      <a:outerShdw blurRad="38100" dist="38100" dir="2700000" algn="tl">
                        <a:srgbClr val="C0C0C0"/>
                      </a:outerShdw>
                    </a:effectLst>
                  </a:rPr>
                  <a:t> </a:t>
                </a:r>
                <a:r>
                  <a:rPr lang="en-US" altLang="en-US" sz="2000" b="1" dirty="0" err="1" smtClean="0">
                    <a:solidFill>
                      <a:srgbClr val="FFFFFF"/>
                    </a:solidFill>
                    <a:effectLst>
                      <a:outerShdw blurRad="38100" dist="38100" dir="2700000" algn="tl">
                        <a:srgbClr val="C0C0C0"/>
                      </a:outerShdw>
                    </a:effectLst>
                  </a:rPr>
                  <a:t>hiện</a:t>
                </a:r>
                <a:r>
                  <a:rPr lang="en-US" altLang="en-US" sz="2000" b="1" dirty="0" smtClean="0">
                    <a:solidFill>
                      <a:srgbClr val="FFFFFF"/>
                    </a:solidFill>
                    <a:effectLst>
                      <a:outerShdw blurRad="38100" dist="38100" dir="2700000" algn="tl">
                        <a:srgbClr val="C0C0C0"/>
                      </a:outerShdw>
                    </a:effectLst>
                  </a:rPr>
                  <a:t> </a:t>
                </a:r>
                <a:r>
                  <a:rPr lang="en-US" altLang="en-US" sz="2000" b="1" dirty="0" err="1" smtClean="0">
                    <a:solidFill>
                      <a:srgbClr val="FFFFFF"/>
                    </a:solidFill>
                    <a:effectLst>
                      <a:outerShdw blurRad="38100" dist="38100" dir="2700000" algn="tl">
                        <a:srgbClr val="C0C0C0"/>
                      </a:outerShdw>
                    </a:effectLst>
                  </a:rPr>
                  <a:t>cho</a:t>
                </a:r>
                <a:r>
                  <a:rPr lang="en-US" altLang="en-US" sz="2000" b="1" dirty="0" smtClean="0">
                    <a:solidFill>
                      <a:srgbClr val="FFFFFF"/>
                    </a:solidFill>
                    <a:effectLst>
                      <a:outerShdw blurRad="38100" dist="38100" dir="2700000" algn="tl">
                        <a:srgbClr val="C0C0C0"/>
                      </a:outerShdw>
                    </a:effectLst>
                  </a:rPr>
                  <a:t> </a:t>
                </a:r>
                <a:r>
                  <a:rPr lang="en-US" altLang="en-US" sz="2000" b="1" dirty="0" err="1" smtClean="0">
                    <a:solidFill>
                      <a:srgbClr val="FFFFFF"/>
                    </a:solidFill>
                    <a:effectLst>
                      <a:outerShdw blurRad="38100" dist="38100" dir="2700000" algn="tl">
                        <a:srgbClr val="C0C0C0"/>
                      </a:outerShdw>
                    </a:effectLst>
                  </a:rPr>
                  <a:t>các</a:t>
                </a:r>
                <a:r>
                  <a:rPr lang="en-US" altLang="en-US" sz="2000" b="1" dirty="0" smtClean="0">
                    <a:solidFill>
                      <a:srgbClr val="FFFFFF"/>
                    </a:solidFill>
                    <a:effectLst>
                      <a:outerShdw blurRad="38100" dist="38100" dir="2700000" algn="tl">
                        <a:srgbClr val="C0C0C0"/>
                      </a:outerShdw>
                    </a:effectLst>
                  </a:rPr>
                  <a:t> </a:t>
                </a:r>
                <a:r>
                  <a:rPr lang="en-US" altLang="en-US" sz="2000" b="1" dirty="0" err="1" smtClean="0">
                    <a:solidFill>
                      <a:srgbClr val="FFFFFF"/>
                    </a:solidFill>
                    <a:effectLst>
                      <a:outerShdw blurRad="38100" dist="38100" dir="2700000" algn="tl">
                        <a:srgbClr val="C0C0C0"/>
                      </a:outerShdw>
                    </a:effectLst>
                  </a:rPr>
                  <a:t>cơ</a:t>
                </a:r>
                <a:r>
                  <a:rPr lang="en-US" altLang="en-US" sz="2000" b="1" dirty="0" smtClean="0">
                    <a:solidFill>
                      <a:srgbClr val="FFFFFF"/>
                    </a:solidFill>
                    <a:effectLst>
                      <a:outerShdw blurRad="38100" dist="38100" dir="2700000" algn="tl">
                        <a:srgbClr val="C0C0C0"/>
                      </a:outerShdw>
                    </a:effectLst>
                  </a:rPr>
                  <a:t> </a:t>
                </a:r>
                <a:r>
                  <a:rPr lang="en-US" altLang="en-US" sz="2000" b="1" dirty="0" err="1" smtClean="0">
                    <a:solidFill>
                      <a:srgbClr val="FFFFFF"/>
                    </a:solidFill>
                    <a:effectLst>
                      <a:outerShdw blurRad="38100" dist="38100" dir="2700000" algn="tl">
                        <a:srgbClr val="C0C0C0"/>
                      </a:outerShdw>
                    </a:effectLst>
                  </a:rPr>
                  <a:t>quan</a:t>
                </a:r>
                <a:r>
                  <a:rPr lang="en-US" altLang="en-US" sz="2000" b="1" dirty="0" smtClean="0">
                    <a:solidFill>
                      <a:srgbClr val="FFFFFF"/>
                    </a:solidFill>
                    <a:effectLst>
                      <a:outerShdw blurRad="38100" dist="38100" dir="2700000" algn="tl">
                        <a:srgbClr val="C0C0C0"/>
                      </a:outerShdw>
                    </a:effectLst>
                  </a:rPr>
                  <a:t> CP</a:t>
                </a:r>
                <a:endParaRPr lang="en-US" altLang="en-US" sz="2000" b="1" dirty="0">
                  <a:solidFill>
                    <a:srgbClr val="FFFFFF"/>
                  </a:solidFill>
                  <a:effectLst>
                    <a:outerShdw blurRad="38100" dist="38100" dir="2700000" algn="tl">
                      <a:srgbClr val="C0C0C0"/>
                    </a:outerShdw>
                  </a:effectLst>
                </a:endParaRPr>
              </a:p>
            </p:txBody>
          </p:sp>
        </p:grpSp>
        <p:sp>
          <p:nvSpPr>
            <p:cNvPr id="103455" name="Oval 31"/>
            <p:cNvSpPr>
              <a:spLocks noChangeArrowheads="1"/>
            </p:cNvSpPr>
            <p:nvPr/>
          </p:nvSpPr>
          <p:spPr bwMode="gray">
            <a:xfrm>
              <a:off x="4272" y="3534"/>
              <a:ext cx="1003" cy="246"/>
            </a:xfrm>
            <a:prstGeom prst="ellipse">
              <a:avLst/>
            </a:prstGeom>
            <a:gradFill rotWithShape="1">
              <a:gsLst>
                <a:gs pos="0">
                  <a:srgbClr val="C0C0C0"/>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grpSp>
    </p:spTree>
    <p:extLst>
      <p:ext uri="{BB962C8B-B14F-4D97-AF65-F5344CB8AC3E}">
        <p14:creationId xmlns:p14="http://schemas.microsoft.com/office/powerpoint/2010/main" val="232540336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3426"/>
                                        </p:tgtEl>
                                        <p:attrNameLst>
                                          <p:attrName>style.visibility</p:attrName>
                                        </p:attrNameLst>
                                      </p:cBhvr>
                                      <p:to>
                                        <p:strVal val="visible"/>
                                      </p:to>
                                    </p:set>
                                    <p:animEffect transition="in" filter="barn(inVertical)">
                                      <p:cBhvr>
                                        <p:cTn id="7" dur="500"/>
                                        <p:tgtEl>
                                          <p:spTgt spid="1034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3428">
                                            <p:txEl>
                                              <p:pRg st="0" end="0"/>
                                            </p:txEl>
                                          </p:spTgt>
                                        </p:tgtEl>
                                        <p:attrNameLst>
                                          <p:attrName>style.visibility</p:attrName>
                                        </p:attrNameLst>
                                      </p:cBhvr>
                                      <p:to>
                                        <p:strVal val="visible"/>
                                      </p:to>
                                    </p:set>
                                    <p:animEffect transition="in" filter="barn(inVertical)">
                                      <p:cBhvr>
                                        <p:cTn id="12" dur="500"/>
                                        <p:tgtEl>
                                          <p:spTgt spid="10342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3437"/>
                                        </p:tgtEl>
                                        <p:attrNameLst>
                                          <p:attrName>style.visibility</p:attrName>
                                        </p:attrNameLst>
                                      </p:cBhvr>
                                      <p:to>
                                        <p:strVal val="visible"/>
                                      </p:to>
                                    </p:set>
                                    <p:animEffect transition="in" filter="barn(inVertical)">
                                      <p:cBhvr>
                                        <p:cTn id="17" dur="500"/>
                                        <p:tgtEl>
                                          <p:spTgt spid="10343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3443"/>
                                        </p:tgtEl>
                                        <p:attrNameLst>
                                          <p:attrName>style.visibility</p:attrName>
                                        </p:attrNameLst>
                                      </p:cBhvr>
                                      <p:to>
                                        <p:strVal val="visible"/>
                                      </p:to>
                                    </p:set>
                                    <p:animEffect transition="in" filter="barn(inVertical)">
                                      <p:cBhvr>
                                        <p:cTn id="22" dur="500"/>
                                        <p:tgtEl>
                                          <p:spTgt spid="10344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3449"/>
                                        </p:tgtEl>
                                        <p:attrNameLst>
                                          <p:attrName>style.visibility</p:attrName>
                                        </p:attrNameLst>
                                      </p:cBhvr>
                                      <p:to>
                                        <p:strVal val="visible"/>
                                      </p:to>
                                    </p:set>
                                    <p:animEffect transition="in" filter="barn(inVertical)">
                                      <p:cBhvr>
                                        <p:cTn id="27" dur="500"/>
                                        <p:tgtEl>
                                          <p:spTgt spid="1034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4"/>
          <p:cNvSpPr txBox="1">
            <a:spLocks noChangeArrowheads="1"/>
          </p:cNvSpPr>
          <p:nvPr/>
        </p:nvSpPr>
        <p:spPr bwMode="auto">
          <a:xfrm>
            <a:off x="1835696" y="591575"/>
            <a:ext cx="557289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en-US" sz="3200" b="1" dirty="0" smtClean="0">
                <a:solidFill>
                  <a:srgbClr val="FF0000"/>
                </a:solidFill>
                <a:latin typeface="Times New Roman" panose="02020603050405020304" pitchFamily="18" charset="0"/>
                <a:cs typeface="Times New Roman" panose="02020603050405020304" pitchFamily="18" charset="0"/>
              </a:rPr>
              <a:t>CÁC THÔNG TIN PHỔ BIẾN ĐẾN NGƯỜI DÂN</a:t>
            </a:r>
            <a:endParaRPr lang="en-US" altLang="en-US" sz="3200" b="1" dirty="0">
              <a:solidFill>
                <a:srgbClr val="FF0000"/>
              </a:solidFill>
              <a:latin typeface="Times New Roman" panose="02020603050405020304" pitchFamily="18" charset="0"/>
              <a:cs typeface="Times New Roman" panose="02020603050405020304" pitchFamily="18" charset="0"/>
            </a:endParaRPr>
          </a:p>
        </p:txBody>
      </p:sp>
      <p:sp>
        <p:nvSpPr>
          <p:cNvPr id="2" name="Freeform 1"/>
          <p:cNvSpPr/>
          <p:nvPr/>
        </p:nvSpPr>
        <p:spPr>
          <a:xfrm>
            <a:off x="757673" y="1668793"/>
            <a:ext cx="5614527" cy="4208479"/>
          </a:xfrm>
          <a:custGeom>
            <a:avLst/>
            <a:gdLst>
              <a:gd name="connsiteX0" fmla="*/ 260350 w 2209800"/>
              <a:gd name="connsiteY0" fmla="*/ 1104900 h 1104900"/>
              <a:gd name="connsiteX1" fmla="*/ 1797050 w 2209800"/>
              <a:gd name="connsiteY1" fmla="*/ 1104900 h 1104900"/>
              <a:gd name="connsiteX2" fmla="*/ 2209800 w 2209800"/>
              <a:gd name="connsiteY2" fmla="*/ 590550 h 1104900"/>
              <a:gd name="connsiteX3" fmla="*/ 2012950 w 2209800"/>
              <a:gd name="connsiteY3" fmla="*/ 0 h 1104900"/>
              <a:gd name="connsiteX4" fmla="*/ 1936750 w 2209800"/>
              <a:gd name="connsiteY4" fmla="*/ 38100 h 1104900"/>
              <a:gd name="connsiteX5" fmla="*/ 1409700 w 2209800"/>
              <a:gd name="connsiteY5" fmla="*/ 107950 h 1104900"/>
              <a:gd name="connsiteX6" fmla="*/ 685800 w 2209800"/>
              <a:gd name="connsiteY6" fmla="*/ 254000 h 1104900"/>
              <a:gd name="connsiteX7" fmla="*/ 0 w 2209800"/>
              <a:gd name="connsiteY7" fmla="*/ 704850 h 1104900"/>
              <a:gd name="connsiteX8" fmla="*/ 260350 w 2209800"/>
              <a:gd name="connsiteY8" fmla="*/ 1104900 h 1104900"/>
              <a:gd name="connsiteX0" fmla="*/ 260350 w 2209800"/>
              <a:gd name="connsiteY0" fmla="*/ 1104900 h 1104900"/>
              <a:gd name="connsiteX1" fmla="*/ 1797050 w 2209800"/>
              <a:gd name="connsiteY1" fmla="*/ 1104900 h 1104900"/>
              <a:gd name="connsiteX2" fmla="*/ 2209800 w 2209800"/>
              <a:gd name="connsiteY2" fmla="*/ 590550 h 1104900"/>
              <a:gd name="connsiteX3" fmla="*/ 2012950 w 2209800"/>
              <a:gd name="connsiteY3" fmla="*/ 0 h 1104900"/>
              <a:gd name="connsiteX4" fmla="*/ 1409700 w 2209800"/>
              <a:gd name="connsiteY4" fmla="*/ 107950 h 1104900"/>
              <a:gd name="connsiteX5" fmla="*/ 685800 w 2209800"/>
              <a:gd name="connsiteY5" fmla="*/ 254000 h 1104900"/>
              <a:gd name="connsiteX6" fmla="*/ 0 w 2209800"/>
              <a:gd name="connsiteY6" fmla="*/ 704850 h 1104900"/>
              <a:gd name="connsiteX7" fmla="*/ 260350 w 2209800"/>
              <a:gd name="connsiteY7" fmla="*/ 1104900 h 1104900"/>
              <a:gd name="connsiteX0" fmla="*/ 260350 w 2209800"/>
              <a:gd name="connsiteY0" fmla="*/ 1104900 h 1104900"/>
              <a:gd name="connsiteX1" fmla="*/ 1797050 w 2209800"/>
              <a:gd name="connsiteY1" fmla="*/ 1104900 h 1104900"/>
              <a:gd name="connsiteX2" fmla="*/ 2209800 w 2209800"/>
              <a:gd name="connsiteY2" fmla="*/ 590550 h 1104900"/>
              <a:gd name="connsiteX3" fmla="*/ 2012950 w 2209800"/>
              <a:gd name="connsiteY3" fmla="*/ 0 h 1104900"/>
              <a:gd name="connsiteX4" fmla="*/ 1426369 w 2209800"/>
              <a:gd name="connsiteY4" fmla="*/ 91281 h 1104900"/>
              <a:gd name="connsiteX5" fmla="*/ 685800 w 2209800"/>
              <a:gd name="connsiteY5" fmla="*/ 254000 h 1104900"/>
              <a:gd name="connsiteX6" fmla="*/ 0 w 2209800"/>
              <a:gd name="connsiteY6" fmla="*/ 704850 h 1104900"/>
              <a:gd name="connsiteX7" fmla="*/ 260350 w 2209800"/>
              <a:gd name="connsiteY7" fmla="*/ 1104900 h 1104900"/>
              <a:gd name="connsiteX0" fmla="*/ 260350 w 2209800"/>
              <a:gd name="connsiteY0" fmla="*/ 1149945 h 1149945"/>
              <a:gd name="connsiteX1" fmla="*/ 1797050 w 2209800"/>
              <a:gd name="connsiteY1" fmla="*/ 1149945 h 1149945"/>
              <a:gd name="connsiteX2" fmla="*/ 2209800 w 2209800"/>
              <a:gd name="connsiteY2" fmla="*/ 635595 h 1149945"/>
              <a:gd name="connsiteX3" fmla="*/ 2012950 w 2209800"/>
              <a:gd name="connsiteY3" fmla="*/ 45045 h 1149945"/>
              <a:gd name="connsiteX4" fmla="*/ 1426369 w 2209800"/>
              <a:gd name="connsiteY4" fmla="*/ 136326 h 1149945"/>
              <a:gd name="connsiteX5" fmla="*/ 685800 w 2209800"/>
              <a:gd name="connsiteY5" fmla="*/ 299045 h 1149945"/>
              <a:gd name="connsiteX6" fmla="*/ 0 w 2209800"/>
              <a:gd name="connsiteY6" fmla="*/ 749895 h 1149945"/>
              <a:gd name="connsiteX7" fmla="*/ 260350 w 2209800"/>
              <a:gd name="connsiteY7" fmla="*/ 1149945 h 1149945"/>
              <a:gd name="connsiteX0" fmla="*/ 260350 w 2209800"/>
              <a:gd name="connsiteY0" fmla="*/ 1151694 h 1151694"/>
              <a:gd name="connsiteX1" fmla="*/ 1797050 w 2209800"/>
              <a:gd name="connsiteY1" fmla="*/ 1151694 h 1151694"/>
              <a:gd name="connsiteX2" fmla="*/ 2209800 w 2209800"/>
              <a:gd name="connsiteY2" fmla="*/ 637344 h 1151694"/>
              <a:gd name="connsiteX3" fmla="*/ 2022475 w 2209800"/>
              <a:gd name="connsiteY3" fmla="*/ 42032 h 1151694"/>
              <a:gd name="connsiteX4" fmla="*/ 1426369 w 2209800"/>
              <a:gd name="connsiteY4" fmla="*/ 138075 h 1151694"/>
              <a:gd name="connsiteX5" fmla="*/ 685800 w 2209800"/>
              <a:gd name="connsiteY5" fmla="*/ 300794 h 1151694"/>
              <a:gd name="connsiteX6" fmla="*/ 0 w 2209800"/>
              <a:gd name="connsiteY6" fmla="*/ 751644 h 1151694"/>
              <a:gd name="connsiteX7" fmla="*/ 260350 w 2209800"/>
              <a:gd name="connsiteY7" fmla="*/ 1151694 h 1151694"/>
              <a:gd name="connsiteX0" fmla="*/ 260350 w 2209800"/>
              <a:gd name="connsiteY0" fmla="*/ 1205145 h 1205145"/>
              <a:gd name="connsiteX1" fmla="*/ 1797050 w 2209800"/>
              <a:gd name="connsiteY1" fmla="*/ 1205145 h 1205145"/>
              <a:gd name="connsiteX2" fmla="*/ 2209800 w 2209800"/>
              <a:gd name="connsiteY2" fmla="*/ 690795 h 1205145"/>
              <a:gd name="connsiteX3" fmla="*/ 2022475 w 2209800"/>
              <a:gd name="connsiteY3" fmla="*/ 95483 h 1205145"/>
              <a:gd name="connsiteX4" fmla="*/ 1426369 w 2209800"/>
              <a:gd name="connsiteY4" fmla="*/ 191526 h 1205145"/>
              <a:gd name="connsiteX5" fmla="*/ 685800 w 2209800"/>
              <a:gd name="connsiteY5" fmla="*/ 354245 h 1205145"/>
              <a:gd name="connsiteX6" fmla="*/ 0 w 2209800"/>
              <a:gd name="connsiteY6" fmla="*/ 805095 h 1205145"/>
              <a:gd name="connsiteX7" fmla="*/ 260350 w 2209800"/>
              <a:gd name="connsiteY7" fmla="*/ 1205145 h 1205145"/>
              <a:gd name="connsiteX0" fmla="*/ 260350 w 2209800"/>
              <a:gd name="connsiteY0" fmla="*/ 1205145 h 1205145"/>
              <a:gd name="connsiteX1" fmla="*/ 1797050 w 2209800"/>
              <a:gd name="connsiteY1" fmla="*/ 1205145 h 1205145"/>
              <a:gd name="connsiteX2" fmla="*/ 2209800 w 2209800"/>
              <a:gd name="connsiteY2" fmla="*/ 690795 h 1205145"/>
              <a:gd name="connsiteX3" fmla="*/ 2022475 w 2209800"/>
              <a:gd name="connsiteY3" fmla="*/ 95483 h 1205145"/>
              <a:gd name="connsiteX4" fmla="*/ 1426369 w 2209800"/>
              <a:gd name="connsiteY4" fmla="*/ 191526 h 1205145"/>
              <a:gd name="connsiteX5" fmla="*/ 685800 w 2209800"/>
              <a:gd name="connsiteY5" fmla="*/ 354245 h 1205145"/>
              <a:gd name="connsiteX6" fmla="*/ 0 w 2209800"/>
              <a:gd name="connsiteY6" fmla="*/ 805095 h 1205145"/>
              <a:gd name="connsiteX7" fmla="*/ 260350 w 2209800"/>
              <a:gd name="connsiteY7" fmla="*/ 1205145 h 1205145"/>
              <a:gd name="connsiteX0" fmla="*/ 260350 w 2216944"/>
              <a:gd name="connsiteY0" fmla="*/ 1205145 h 1205145"/>
              <a:gd name="connsiteX1" fmla="*/ 1797050 w 2216944"/>
              <a:gd name="connsiteY1" fmla="*/ 1205145 h 1205145"/>
              <a:gd name="connsiteX2" fmla="*/ 2216944 w 2216944"/>
              <a:gd name="connsiteY2" fmla="*/ 705083 h 1205145"/>
              <a:gd name="connsiteX3" fmla="*/ 2022475 w 2216944"/>
              <a:gd name="connsiteY3" fmla="*/ 95483 h 1205145"/>
              <a:gd name="connsiteX4" fmla="*/ 1426369 w 2216944"/>
              <a:gd name="connsiteY4" fmla="*/ 191526 h 1205145"/>
              <a:gd name="connsiteX5" fmla="*/ 685800 w 2216944"/>
              <a:gd name="connsiteY5" fmla="*/ 354245 h 1205145"/>
              <a:gd name="connsiteX6" fmla="*/ 0 w 2216944"/>
              <a:gd name="connsiteY6" fmla="*/ 805095 h 1205145"/>
              <a:gd name="connsiteX7" fmla="*/ 260350 w 2216944"/>
              <a:gd name="connsiteY7" fmla="*/ 1205145 h 1205145"/>
              <a:gd name="connsiteX0" fmla="*/ 260350 w 2227794"/>
              <a:gd name="connsiteY0" fmla="*/ 1205145 h 1205145"/>
              <a:gd name="connsiteX1" fmla="*/ 1797050 w 2227794"/>
              <a:gd name="connsiteY1" fmla="*/ 1205145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60350 w 2227794"/>
              <a:gd name="connsiteY0" fmla="*/ 1205145 h 1205145"/>
              <a:gd name="connsiteX1" fmla="*/ 1797050 w 2227794"/>
              <a:gd name="connsiteY1" fmla="*/ 1205145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60350 w 2227794"/>
              <a:gd name="connsiteY0" fmla="*/ 1205145 h 1205145"/>
              <a:gd name="connsiteX1" fmla="*/ 1799431 w 2227794"/>
              <a:gd name="connsiteY1" fmla="*/ 1164664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60350 w 2227794"/>
              <a:gd name="connsiteY0" fmla="*/ 1205145 h 1205145"/>
              <a:gd name="connsiteX1" fmla="*/ 1799431 w 2227794"/>
              <a:gd name="connsiteY1" fmla="*/ 1164664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88925 w 2227794"/>
              <a:gd name="connsiteY0" fmla="*/ 1157520 h 1164664"/>
              <a:gd name="connsiteX1" fmla="*/ 1799431 w 2227794"/>
              <a:gd name="connsiteY1" fmla="*/ 1164664 h 1164664"/>
              <a:gd name="connsiteX2" fmla="*/ 2216944 w 2227794"/>
              <a:gd name="connsiteY2" fmla="*/ 705083 h 1164664"/>
              <a:gd name="connsiteX3" fmla="*/ 2022475 w 2227794"/>
              <a:gd name="connsiteY3" fmla="*/ 95483 h 1164664"/>
              <a:gd name="connsiteX4" fmla="*/ 1426369 w 2227794"/>
              <a:gd name="connsiteY4" fmla="*/ 191526 h 1164664"/>
              <a:gd name="connsiteX5" fmla="*/ 685800 w 2227794"/>
              <a:gd name="connsiteY5" fmla="*/ 354245 h 1164664"/>
              <a:gd name="connsiteX6" fmla="*/ 0 w 2227794"/>
              <a:gd name="connsiteY6" fmla="*/ 805095 h 1164664"/>
              <a:gd name="connsiteX7" fmla="*/ 288925 w 2227794"/>
              <a:gd name="connsiteY7" fmla="*/ 1157520 h 1164664"/>
              <a:gd name="connsiteX0" fmla="*/ 288925 w 2227794"/>
              <a:gd name="connsiteY0" fmla="*/ 1157520 h 1164664"/>
              <a:gd name="connsiteX1" fmla="*/ 1799431 w 2227794"/>
              <a:gd name="connsiteY1" fmla="*/ 1164664 h 1164664"/>
              <a:gd name="connsiteX2" fmla="*/ 2216944 w 2227794"/>
              <a:gd name="connsiteY2" fmla="*/ 705083 h 1164664"/>
              <a:gd name="connsiteX3" fmla="*/ 2022475 w 2227794"/>
              <a:gd name="connsiteY3" fmla="*/ 95483 h 1164664"/>
              <a:gd name="connsiteX4" fmla="*/ 1426369 w 2227794"/>
              <a:gd name="connsiteY4" fmla="*/ 191526 h 1164664"/>
              <a:gd name="connsiteX5" fmla="*/ 685800 w 2227794"/>
              <a:gd name="connsiteY5" fmla="*/ 354245 h 1164664"/>
              <a:gd name="connsiteX6" fmla="*/ 0 w 2227794"/>
              <a:gd name="connsiteY6" fmla="*/ 805095 h 1164664"/>
              <a:gd name="connsiteX7" fmla="*/ 288925 w 2227794"/>
              <a:gd name="connsiteY7" fmla="*/ 1157520 h 1164664"/>
              <a:gd name="connsiteX0" fmla="*/ 390126 w 2328995"/>
              <a:gd name="connsiteY0" fmla="*/ 1157520 h 1164664"/>
              <a:gd name="connsiteX1" fmla="*/ 1900632 w 2328995"/>
              <a:gd name="connsiteY1" fmla="*/ 1164664 h 1164664"/>
              <a:gd name="connsiteX2" fmla="*/ 2318145 w 2328995"/>
              <a:gd name="connsiteY2" fmla="*/ 705083 h 1164664"/>
              <a:gd name="connsiteX3" fmla="*/ 2123676 w 2328995"/>
              <a:gd name="connsiteY3" fmla="*/ 95483 h 1164664"/>
              <a:gd name="connsiteX4" fmla="*/ 1527570 w 2328995"/>
              <a:gd name="connsiteY4" fmla="*/ 191526 h 1164664"/>
              <a:gd name="connsiteX5" fmla="*/ 787001 w 2328995"/>
              <a:gd name="connsiteY5" fmla="*/ 354245 h 1164664"/>
              <a:gd name="connsiteX6" fmla="*/ 101201 w 2328995"/>
              <a:gd name="connsiteY6" fmla="*/ 805095 h 1164664"/>
              <a:gd name="connsiteX7" fmla="*/ 390126 w 2328995"/>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8397" h="1164664">
                <a:moveTo>
                  <a:pt x="399528" y="1157520"/>
                </a:moveTo>
                <a:lnTo>
                  <a:pt x="1910034" y="1164664"/>
                </a:lnTo>
                <a:cubicBezTo>
                  <a:pt x="2016661" y="1128946"/>
                  <a:pt x="2266163" y="1043220"/>
                  <a:pt x="2327547" y="705083"/>
                </a:cubicBezTo>
                <a:cubicBezTo>
                  <a:pt x="2336542" y="575703"/>
                  <a:pt x="2390783" y="351070"/>
                  <a:pt x="2133078" y="95483"/>
                </a:cubicBezTo>
                <a:cubicBezTo>
                  <a:pt x="2004226" y="-24109"/>
                  <a:pt x="1708686" y="-69882"/>
                  <a:pt x="1536972" y="191526"/>
                </a:cubicBezTo>
                <a:cubicBezTo>
                  <a:pt x="1252016" y="79078"/>
                  <a:pt x="983728" y="114267"/>
                  <a:pt x="796403" y="354245"/>
                </a:cubicBezTo>
                <a:cubicBezTo>
                  <a:pt x="439215" y="199728"/>
                  <a:pt x="53453" y="485743"/>
                  <a:pt x="110603" y="805095"/>
                </a:cubicBezTo>
                <a:cubicBezTo>
                  <a:pt x="-116939" y="979720"/>
                  <a:pt x="19851" y="1149582"/>
                  <a:pt x="399528" y="1157520"/>
                </a:cubicBezTo>
                <a:close/>
              </a:path>
            </a:pathLst>
          </a:custGeom>
          <a:solidFill>
            <a:schemeClr val="accent1"/>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7175" name="Group 11"/>
          <p:cNvGrpSpPr>
            <a:grpSpLocks/>
          </p:cNvGrpSpPr>
          <p:nvPr/>
        </p:nvGrpSpPr>
        <p:grpSpPr bwMode="auto">
          <a:xfrm>
            <a:off x="6372200" y="2658522"/>
            <a:ext cx="1368151" cy="2426662"/>
            <a:chOff x="2057400" y="2332412"/>
            <a:chExt cx="324766" cy="568896"/>
          </a:xfrm>
        </p:grpSpPr>
        <p:sp>
          <p:nvSpPr>
            <p:cNvPr id="11" name="Oval 10"/>
            <p:cNvSpPr/>
            <p:nvPr/>
          </p:nvSpPr>
          <p:spPr>
            <a:xfrm>
              <a:off x="2057400" y="2743747"/>
              <a:ext cx="157505" cy="157561"/>
            </a:xfrm>
            <a:prstGeom prst="ellipse">
              <a:avLst/>
            </a:prstGeom>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 name="Oval 45"/>
            <p:cNvSpPr/>
            <p:nvPr/>
          </p:nvSpPr>
          <p:spPr>
            <a:xfrm>
              <a:off x="2214905" y="2562481"/>
              <a:ext cx="158898" cy="157561"/>
            </a:xfrm>
            <a:prstGeom prst="ellipse">
              <a:avLst/>
            </a:prstGeom>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 name="Oval 46"/>
            <p:cNvSpPr/>
            <p:nvPr/>
          </p:nvSpPr>
          <p:spPr>
            <a:xfrm>
              <a:off x="2224661" y="2332412"/>
              <a:ext cx="157505" cy="157562"/>
            </a:xfrm>
            <a:prstGeom prst="ellipse">
              <a:avLst/>
            </a:prstGeom>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7180" name="Rectangle 31"/>
          <p:cNvSpPr>
            <a:spLocks noChangeArrowheads="1"/>
          </p:cNvSpPr>
          <p:nvPr/>
        </p:nvSpPr>
        <p:spPr bwMode="auto">
          <a:xfrm>
            <a:off x="1410247" y="3003795"/>
            <a:ext cx="4702263"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just" eaLnBrk="1" hangingPunct="1"/>
            <a:r>
              <a:rPr lang="en-US" sz="2400" dirty="0" smtClean="0">
                <a:solidFill>
                  <a:schemeClr val="bg1">
                    <a:lumMod val="95000"/>
                  </a:schemeClr>
                </a:solidFill>
                <a:latin typeface="Times New Roman" panose="02020603050405020304" pitchFamily="18" charset="0"/>
                <a:cs typeface="Times New Roman" panose="02020603050405020304" pitchFamily="18" charset="0"/>
              </a:rPr>
              <a:t>C</a:t>
            </a:r>
            <a:r>
              <a:rPr lang="vi-VN" sz="2400" dirty="0" smtClean="0">
                <a:solidFill>
                  <a:schemeClr val="bg1">
                    <a:lumMod val="95000"/>
                  </a:schemeClr>
                </a:solidFill>
                <a:latin typeface="+mj-lt"/>
              </a:rPr>
              <a:t>ác </a:t>
            </a:r>
            <a:r>
              <a:rPr lang="vi-VN" sz="2400" dirty="0">
                <a:solidFill>
                  <a:schemeClr val="bg1">
                    <a:lumMod val="95000"/>
                  </a:schemeClr>
                </a:solidFill>
                <a:latin typeface="+mj-lt"/>
              </a:rPr>
              <a:t>thông tin về các cơ quan chính phủ, thông tin về các qui định, chính sách, luật pháp, … giúp cho người dân hiểu biết tốt hơn về cơ quan chính phủ và công việc của cơ quan, cũng như trợ giúp họ thực hiện tốt các dịch vụ hành chính.</a:t>
            </a:r>
            <a:r>
              <a:rPr lang="en-US" altLang="en-US" sz="1600" b="1" dirty="0" smtClean="0">
                <a:solidFill>
                  <a:schemeClr val="bg1"/>
                </a:solidFill>
                <a:latin typeface="Arial" pitchFamily="34" charset="0"/>
              </a:rPr>
              <a:t>.</a:t>
            </a:r>
            <a:endParaRPr lang="en-US" altLang="en-US" sz="1600" b="1" dirty="0">
              <a:solidFill>
                <a:schemeClr val="bg1"/>
              </a:solidFill>
              <a:latin typeface="Arial" pitchFamily="34" charset="0"/>
            </a:endParaRPr>
          </a:p>
        </p:txBody>
      </p:sp>
    </p:spTree>
    <p:extLst>
      <p:ext uri="{BB962C8B-B14F-4D97-AF65-F5344CB8AC3E}">
        <p14:creationId xmlns:p14="http://schemas.microsoft.com/office/powerpoint/2010/main" val="271896966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170">
                                            <p:txEl>
                                              <p:pRg st="0" end="0"/>
                                            </p:txEl>
                                          </p:spTgt>
                                        </p:tgtEl>
                                        <p:attrNameLst>
                                          <p:attrName>style.visibility</p:attrName>
                                        </p:attrNameLst>
                                      </p:cBhvr>
                                      <p:to>
                                        <p:strVal val="visible"/>
                                      </p:to>
                                    </p:set>
                                    <p:animEffect transition="in" filter="wheel(1)">
                                      <p:cBhvr>
                                        <p:cTn id="7" dur="2000"/>
                                        <p:tgtEl>
                                          <p:spTgt spid="71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7180">
                                            <p:txEl>
                                              <p:pRg st="0" end="0"/>
                                            </p:txEl>
                                          </p:spTgt>
                                        </p:tgtEl>
                                        <p:attrNameLst>
                                          <p:attrName>style.visibility</p:attrName>
                                        </p:attrNameLst>
                                      </p:cBhvr>
                                      <p:to>
                                        <p:strVal val="visible"/>
                                      </p:to>
                                    </p:set>
                                    <p:animEffect transition="in" filter="wheel(1)">
                                      <p:cBhvr>
                                        <p:cTn id="12" dur="2000"/>
                                        <p:tgtEl>
                                          <p:spTgt spid="718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4"/>
          <p:cNvSpPr txBox="1">
            <a:spLocks noChangeArrowheads="1"/>
          </p:cNvSpPr>
          <p:nvPr/>
        </p:nvSpPr>
        <p:spPr bwMode="auto">
          <a:xfrm>
            <a:off x="2263091" y="591575"/>
            <a:ext cx="494275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en-US" sz="3200" b="1" dirty="0" smtClean="0">
                <a:solidFill>
                  <a:srgbClr val="FF0000"/>
                </a:solidFill>
                <a:latin typeface="Times New Roman" panose="02020603050405020304" pitchFamily="18" charset="0"/>
                <a:cs typeface="Times New Roman" panose="02020603050405020304" pitchFamily="18" charset="0"/>
              </a:rPr>
              <a:t>CÁC DỊCH VỤ CƠ BẢN CHO NGƯỜI DÂN</a:t>
            </a:r>
            <a:endParaRPr lang="en-US" altLang="en-US" sz="3200" b="1" dirty="0">
              <a:solidFill>
                <a:srgbClr val="FF0000"/>
              </a:solidFill>
              <a:latin typeface="Times New Roman" panose="02020603050405020304" pitchFamily="18" charset="0"/>
              <a:cs typeface="Times New Roman" panose="02020603050405020304" pitchFamily="18" charset="0"/>
            </a:endParaRPr>
          </a:p>
        </p:txBody>
      </p:sp>
      <p:sp>
        <p:nvSpPr>
          <p:cNvPr id="7180" name="Rectangle 31"/>
          <p:cNvSpPr>
            <a:spLocks noChangeArrowheads="1"/>
          </p:cNvSpPr>
          <p:nvPr/>
        </p:nvSpPr>
        <p:spPr bwMode="auto">
          <a:xfrm>
            <a:off x="1410247" y="4173346"/>
            <a:ext cx="47022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just" eaLnBrk="1" hangingPunct="1"/>
            <a:endParaRPr lang="en-US" altLang="en-US" sz="1600" b="1" dirty="0">
              <a:solidFill>
                <a:schemeClr val="bg1"/>
              </a:solidFill>
              <a:latin typeface="Arial" pitchFamily="34" charset="0"/>
            </a:endParaRPr>
          </a:p>
        </p:txBody>
      </p:sp>
      <p:sp>
        <p:nvSpPr>
          <p:cNvPr id="9" name="Freeform 8"/>
          <p:cNvSpPr/>
          <p:nvPr/>
        </p:nvSpPr>
        <p:spPr>
          <a:xfrm>
            <a:off x="611560" y="1988839"/>
            <a:ext cx="6543744" cy="3688975"/>
          </a:xfrm>
          <a:custGeom>
            <a:avLst/>
            <a:gdLst>
              <a:gd name="connsiteX0" fmla="*/ 123825 w 2679700"/>
              <a:gd name="connsiteY0" fmla="*/ 1006475 h 1006475"/>
              <a:gd name="connsiteX1" fmla="*/ 2200275 w 2679700"/>
              <a:gd name="connsiteY1" fmla="*/ 1006475 h 1006475"/>
              <a:gd name="connsiteX2" fmla="*/ 2679700 w 2679700"/>
              <a:gd name="connsiteY2" fmla="*/ 806450 h 1006475"/>
              <a:gd name="connsiteX3" fmla="*/ 2501900 w 2679700"/>
              <a:gd name="connsiteY3" fmla="*/ 396875 h 1006475"/>
              <a:gd name="connsiteX4" fmla="*/ 1666875 w 2679700"/>
              <a:gd name="connsiteY4" fmla="*/ 0 h 1006475"/>
              <a:gd name="connsiteX5" fmla="*/ 600075 w 2679700"/>
              <a:gd name="connsiteY5" fmla="*/ 25400 h 1006475"/>
              <a:gd name="connsiteX6" fmla="*/ 0 w 2679700"/>
              <a:gd name="connsiteY6" fmla="*/ 615950 h 1006475"/>
              <a:gd name="connsiteX7" fmla="*/ 123825 w 2679700"/>
              <a:gd name="connsiteY7" fmla="*/ 1006475 h 1006475"/>
              <a:gd name="connsiteX0" fmla="*/ 123825 w 2679700"/>
              <a:gd name="connsiteY0" fmla="*/ 1006475 h 1006475"/>
              <a:gd name="connsiteX1" fmla="*/ 2200275 w 2679700"/>
              <a:gd name="connsiteY1" fmla="*/ 1006475 h 1006475"/>
              <a:gd name="connsiteX2" fmla="*/ 2679700 w 2679700"/>
              <a:gd name="connsiteY2" fmla="*/ 806450 h 1006475"/>
              <a:gd name="connsiteX3" fmla="*/ 2501900 w 2679700"/>
              <a:gd name="connsiteY3" fmla="*/ 396875 h 1006475"/>
              <a:gd name="connsiteX4" fmla="*/ 1666875 w 2679700"/>
              <a:gd name="connsiteY4" fmla="*/ 0 h 1006475"/>
              <a:gd name="connsiteX5" fmla="*/ 600075 w 2679700"/>
              <a:gd name="connsiteY5" fmla="*/ 25400 h 1006475"/>
              <a:gd name="connsiteX6" fmla="*/ 0 w 2679700"/>
              <a:gd name="connsiteY6" fmla="*/ 615950 h 1006475"/>
              <a:gd name="connsiteX7" fmla="*/ 123825 w 2679700"/>
              <a:gd name="connsiteY7" fmla="*/ 1006475 h 1006475"/>
              <a:gd name="connsiteX0" fmla="*/ 123825 w 2679700"/>
              <a:gd name="connsiteY0" fmla="*/ 1006475 h 1006475"/>
              <a:gd name="connsiteX1" fmla="*/ 2200275 w 2679700"/>
              <a:gd name="connsiteY1" fmla="*/ 1006475 h 1006475"/>
              <a:gd name="connsiteX2" fmla="*/ 2679700 w 2679700"/>
              <a:gd name="connsiteY2" fmla="*/ 806450 h 1006475"/>
              <a:gd name="connsiteX3" fmla="*/ 2501900 w 2679700"/>
              <a:gd name="connsiteY3" fmla="*/ 396875 h 1006475"/>
              <a:gd name="connsiteX4" fmla="*/ 1666875 w 2679700"/>
              <a:gd name="connsiteY4" fmla="*/ 0 h 1006475"/>
              <a:gd name="connsiteX5" fmla="*/ 600075 w 2679700"/>
              <a:gd name="connsiteY5" fmla="*/ 25400 h 1006475"/>
              <a:gd name="connsiteX6" fmla="*/ 0 w 2679700"/>
              <a:gd name="connsiteY6" fmla="*/ 615950 h 1006475"/>
              <a:gd name="connsiteX7" fmla="*/ 123825 w 2679700"/>
              <a:gd name="connsiteY7" fmla="*/ 1006475 h 1006475"/>
              <a:gd name="connsiteX0" fmla="*/ 123825 w 2704185"/>
              <a:gd name="connsiteY0" fmla="*/ 1006475 h 1006475"/>
              <a:gd name="connsiteX1" fmla="*/ 2200275 w 2704185"/>
              <a:gd name="connsiteY1" fmla="*/ 1006475 h 1006475"/>
              <a:gd name="connsiteX2" fmla="*/ 2679700 w 2704185"/>
              <a:gd name="connsiteY2" fmla="*/ 806450 h 1006475"/>
              <a:gd name="connsiteX3" fmla="*/ 2501900 w 2704185"/>
              <a:gd name="connsiteY3" fmla="*/ 396875 h 1006475"/>
              <a:gd name="connsiteX4" fmla="*/ 1666875 w 2704185"/>
              <a:gd name="connsiteY4" fmla="*/ 0 h 1006475"/>
              <a:gd name="connsiteX5" fmla="*/ 600075 w 2704185"/>
              <a:gd name="connsiteY5" fmla="*/ 25400 h 1006475"/>
              <a:gd name="connsiteX6" fmla="*/ 0 w 2704185"/>
              <a:gd name="connsiteY6" fmla="*/ 615950 h 1006475"/>
              <a:gd name="connsiteX7" fmla="*/ 123825 w 2704185"/>
              <a:gd name="connsiteY7" fmla="*/ 1006475 h 1006475"/>
              <a:gd name="connsiteX0" fmla="*/ 123825 w 2710992"/>
              <a:gd name="connsiteY0" fmla="*/ 1006475 h 1006475"/>
              <a:gd name="connsiteX1" fmla="*/ 2200275 w 2710992"/>
              <a:gd name="connsiteY1" fmla="*/ 1006475 h 1006475"/>
              <a:gd name="connsiteX2" fmla="*/ 2679700 w 2710992"/>
              <a:gd name="connsiteY2" fmla="*/ 806450 h 1006475"/>
              <a:gd name="connsiteX3" fmla="*/ 2501900 w 2710992"/>
              <a:gd name="connsiteY3" fmla="*/ 396875 h 1006475"/>
              <a:gd name="connsiteX4" fmla="*/ 1666875 w 2710992"/>
              <a:gd name="connsiteY4" fmla="*/ 0 h 1006475"/>
              <a:gd name="connsiteX5" fmla="*/ 600075 w 2710992"/>
              <a:gd name="connsiteY5" fmla="*/ 25400 h 1006475"/>
              <a:gd name="connsiteX6" fmla="*/ 0 w 2710992"/>
              <a:gd name="connsiteY6" fmla="*/ 615950 h 1006475"/>
              <a:gd name="connsiteX7" fmla="*/ 123825 w 2710992"/>
              <a:gd name="connsiteY7" fmla="*/ 1006475 h 1006475"/>
              <a:gd name="connsiteX0" fmla="*/ 123825 w 2710992"/>
              <a:gd name="connsiteY0" fmla="*/ 1006475 h 1006475"/>
              <a:gd name="connsiteX1" fmla="*/ 2200275 w 2710992"/>
              <a:gd name="connsiteY1" fmla="*/ 1006475 h 1006475"/>
              <a:gd name="connsiteX2" fmla="*/ 2679700 w 2710992"/>
              <a:gd name="connsiteY2" fmla="*/ 806450 h 1006475"/>
              <a:gd name="connsiteX3" fmla="*/ 2501900 w 2710992"/>
              <a:gd name="connsiteY3" fmla="*/ 396875 h 1006475"/>
              <a:gd name="connsiteX4" fmla="*/ 1666875 w 2710992"/>
              <a:gd name="connsiteY4" fmla="*/ 0 h 1006475"/>
              <a:gd name="connsiteX5" fmla="*/ 600075 w 2710992"/>
              <a:gd name="connsiteY5" fmla="*/ 25400 h 1006475"/>
              <a:gd name="connsiteX6" fmla="*/ 0 w 2710992"/>
              <a:gd name="connsiteY6" fmla="*/ 615950 h 1006475"/>
              <a:gd name="connsiteX7" fmla="*/ 123825 w 2710992"/>
              <a:gd name="connsiteY7" fmla="*/ 1006475 h 1006475"/>
              <a:gd name="connsiteX0" fmla="*/ 123825 w 2710992"/>
              <a:gd name="connsiteY0" fmla="*/ 1101363 h 1101363"/>
              <a:gd name="connsiteX1" fmla="*/ 2200275 w 2710992"/>
              <a:gd name="connsiteY1" fmla="*/ 1101363 h 1101363"/>
              <a:gd name="connsiteX2" fmla="*/ 2679700 w 2710992"/>
              <a:gd name="connsiteY2" fmla="*/ 901338 h 1101363"/>
              <a:gd name="connsiteX3" fmla="*/ 2501900 w 2710992"/>
              <a:gd name="connsiteY3" fmla="*/ 491763 h 1101363"/>
              <a:gd name="connsiteX4" fmla="*/ 1666875 w 2710992"/>
              <a:gd name="connsiteY4" fmla="*/ 94888 h 1101363"/>
              <a:gd name="connsiteX5" fmla="*/ 600075 w 2710992"/>
              <a:gd name="connsiteY5" fmla="*/ 120288 h 1101363"/>
              <a:gd name="connsiteX6" fmla="*/ 0 w 2710992"/>
              <a:gd name="connsiteY6" fmla="*/ 710838 h 1101363"/>
              <a:gd name="connsiteX7" fmla="*/ 123825 w 2710992"/>
              <a:gd name="connsiteY7" fmla="*/ 1101363 h 1101363"/>
              <a:gd name="connsiteX0" fmla="*/ 123825 w 2710992"/>
              <a:gd name="connsiteY0" fmla="*/ 1173121 h 1173121"/>
              <a:gd name="connsiteX1" fmla="*/ 2200275 w 2710992"/>
              <a:gd name="connsiteY1" fmla="*/ 1173121 h 1173121"/>
              <a:gd name="connsiteX2" fmla="*/ 2679700 w 2710992"/>
              <a:gd name="connsiteY2" fmla="*/ 973096 h 1173121"/>
              <a:gd name="connsiteX3" fmla="*/ 2501900 w 2710992"/>
              <a:gd name="connsiteY3" fmla="*/ 563521 h 1173121"/>
              <a:gd name="connsiteX4" fmla="*/ 1666875 w 2710992"/>
              <a:gd name="connsiteY4" fmla="*/ 166646 h 1173121"/>
              <a:gd name="connsiteX5" fmla="*/ 600075 w 2710992"/>
              <a:gd name="connsiteY5" fmla="*/ 192046 h 1173121"/>
              <a:gd name="connsiteX6" fmla="*/ 0 w 2710992"/>
              <a:gd name="connsiteY6" fmla="*/ 782596 h 1173121"/>
              <a:gd name="connsiteX7" fmla="*/ 123825 w 2710992"/>
              <a:gd name="connsiteY7" fmla="*/ 1173121 h 1173121"/>
              <a:gd name="connsiteX0" fmla="*/ 123825 w 2710992"/>
              <a:gd name="connsiteY0" fmla="*/ 1285704 h 1285704"/>
              <a:gd name="connsiteX1" fmla="*/ 2200275 w 2710992"/>
              <a:gd name="connsiteY1" fmla="*/ 1285704 h 1285704"/>
              <a:gd name="connsiteX2" fmla="*/ 2679700 w 2710992"/>
              <a:gd name="connsiteY2" fmla="*/ 1085679 h 1285704"/>
              <a:gd name="connsiteX3" fmla="*/ 2501900 w 2710992"/>
              <a:gd name="connsiteY3" fmla="*/ 676104 h 1285704"/>
              <a:gd name="connsiteX4" fmla="*/ 1666875 w 2710992"/>
              <a:gd name="connsiteY4" fmla="*/ 279229 h 1285704"/>
              <a:gd name="connsiteX5" fmla="*/ 600075 w 2710992"/>
              <a:gd name="connsiteY5" fmla="*/ 304629 h 1285704"/>
              <a:gd name="connsiteX6" fmla="*/ 0 w 2710992"/>
              <a:gd name="connsiteY6" fmla="*/ 895179 h 1285704"/>
              <a:gd name="connsiteX7" fmla="*/ 123825 w 2710992"/>
              <a:gd name="connsiteY7" fmla="*/ 1285704 h 1285704"/>
              <a:gd name="connsiteX0" fmla="*/ 123825 w 2710992"/>
              <a:gd name="connsiteY0" fmla="*/ 1285704 h 1285704"/>
              <a:gd name="connsiteX1" fmla="*/ 2200275 w 2710992"/>
              <a:gd name="connsiteY1" fmla="*/ 1285704 h 1285704"/>
              <a:gd name="connsiteX2" fmla="*/ 2679700 w 2710992"/>
              <a:gd name="connsiteY2" fmla="*/ 1085679 h 1285704"/>
              <a:gd name="connsiteX3" fmla="*/ 2501900 w 2710992"/>
              <a:gd name="connsiteY3" fmla="*/ 676104 h 1285704"/>
              <a:gd name="connsiteX4" fmla="*/ 1666875 w 2710992"/>
              <a:gd name="connsiteY4" fmla="*/ 279229 h 1285704"/>
              <a:gd name="connsiteX5" fmla="*/ 600075 w 2710992"/>
              <a:gd name="connsiteY5" fmla="*/ 304629 h 1285704"/>
              <a:gd name="connsiteX6" fmla="*/ 0 w 2710992"/>
              <a:gd name="connsiteY6" fmla="*/ 895179 h 1285704"/>
              <a:gd name="connsiteX7" fmla="*/ 123825 w 2710992"/>
              <a:gd name="connsiteY7" fmla="*/ 1285704 h 1285704"/>
              <a:gd name="connsiteX0" fmla="*/ 216585 w 2803752"/>
              <a:gd name="connsiteY0" fmla="*/ 1285704 h 1285704"/>
              <a:gd name="connsiteX1" fmla="*/ 2293035 w 2803752"/>
              <a:gd name="connsiteY1" fmla="*/ 1285704 h 1285704"/>
              <a:gd name="connsiteX2" fmla="*/ 2772460 w 2803752"/>
              <a:gd name="connsiteY2" fmla="*/ 1085679 h 1285704"/>
              <a:gd name="connsiteX3" fmla="*/ 2594660 w 2803752"/>
              <a:gd name="connsiteY3" fmla="*/ 676104 h 1285704"/>
              <a:gd name="connsiteX4" fmla="*/ 1759635 w 2803752"/>
              <a:gd name="connsiteY4" fmla="*/ 279229 h 1285704"/>
              <a:gd name="connsiteX5" fmla="*/ 692835 w 2803752"/>
              <a:gd name="connsiteY5" fmla="*/ 304629 h 1285704"/>
              <a:gd name="connsiteX6" fmla="*/ 92760 w 2803752"/>
              <a:gd name="connsiteY6" fmla="*/ 895179 h 1285704"/>
              <a:gd name="connsiteX7" fmla="*/ 216585 w 2803752"/>
              <a:gd name="connsiteY7" fmla="*/ 1285704 h 1285704"/>
              <a:gd name="connsiteX0" fmla="*/ 319131 w 2906298"/>
              <a:gd name="connsiteY0" fmla="*/ 1285704 h 1285704"/>
              <a:gd name="connsiteX1" fmla="*/ 2395581 w 2906298"/>
              <a:gd name="connsiteY1" fmla="*/ 1285704 h 1285704"/>
              <a:gd name="connsiteX2" fmla="*/ 2875006 w 2906298"/>
              <a:gd name="connsiteY2" fmla="*/ 1085679 h 1285704"/>
              <a:gd name="connsiteX3" fmla="*/ 2697206 w 2906298"/>
              <a:gd name="connsiteY3" fmla="*/ 676104 h 1285704"/>
              <a:gd name="connsiteX4" fmla="*/ 1862181 w 2906298"/>
              <a:gd name="connsiteY4" fmla="*/ 279229 h 1285704"/>
              <a:gd name="connsiteX5" fmla="*/ 795381 w 2906298"/>
              <a:gd name="connsiteY5" fmla="*/ 304629 h 1285704"/>
              <a:gd name="connsiteX6" fmla="*/ 195306 w 2906298"/>
              <a:gd name="connsiteY6" fmla="*/ 895179 h 1285704"/>
              <a:gd name="connsiteX7" fmla="*/ 319131 w 2906298"/>
              <a:gd name="connsiteY7" fmla="*/ 1285704 h 1285704"/>
              <a:gd name="connsiteX0" fmla="*/ 420994 w 3008161"/>
              <a:gd name="connsiteY0" fmla="*/ 1285704 h 1285704"/>
              <a:gd name="connsiteX1" fmla="*/ 2497444 w 3008161"/>
              <a:gd name="connsiteY1" fmla="*/ 1285704 h 1285704"/>
              <a:gd name="connsiteX2" fmla="*/ 2976869 w 3008161"/>
              <a:gd name="connsiteY2" fmla="*/ 1085679 h 1285704"/>
              <a:gd name="connsiteX3" fmla="*/ 2799069 w 3008161"/>
              <a:gd name="connsiteY3" fmla="*/ 676104 h 1285704"/>
              <a:gd name="connsiteX4" fmla="*/ 1964044 w 3008161"/>
              <a:gd name="connsiteY4" fmla="*/ 279229 h 1285704"/>
              <a:gd name="connsiteX5" fmla="*/ 897244 w 3008161"/>
              <a:gd name="connsiteY5" fmla="*/ 304629 h 1285704"/>
              <a:gd name="connsiteX6" fmla="*/ 297169 w 3008161"/>
              <a:gd name="connsiteY6" fmla="*/ 895179 h 1285704"/>
              <a:gd name="connsiteX7" fmla="*/ 420994 w 3008161"/>
              <a:gd name="connsiteY7" fmla="*/ 1285704 h 1285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8161" h="1285704">
                <a:moveTo>
                  <a:pt x="420994" y="1285704"/>
                </a:moveTo>
                <a:lnTo>
                  <a:pt x="2497444" y="1285704"/>
                </a:lnTo>
                <a:cubicBezTo>
                  <a:pt x="2800127" y="1269829"/>
                  <a:pt x="2934536" y="1209504"/>
                  <a:pt x="2976869" y="1085679"/>
                </a:cubicBezTo>
                <a:cubicBezTo>
                  <a:pt x="3073177" y="872954"/>
                  <a:pt x="2928186" y="730079"/>
                  <a:pt x="2799069" y="676104"/>
                </a:cubicBezTo>
                <a:cubicBezTo>
                  <a:pt x="2787427" y="258062"/>
                  <a:pt x="2299536" y="49571"/>
                  <a:pt x="1964044" y="279229"/>
                </a:cubicBezTo>
                <a:cubicBezTo>
                  <a:pt x="1792594" y="-106004"/>
                  <a:pt x="1087744" y="-88013"/>
                  <a:pt x="897244" y="304629"/>
                </a:cubicBezTo>
                <a:cubicBezTo>
                  <a:pt x="468619" y="101429"/>
                  <a:pt x="1894" y="488779"/>
                  <a:pt x="297169" y="895179"/>
                </a:cubicBezTo>
                <a:cubicBezTo>
                  <a:pt x="-188606" y="965029"/>
                  <a:pt x="-29856" y="1266654"/>
                  <a:pt x="420994" y="1285704"/>
                </a:cubicBezTo>
                <a:close/>
              </a:path>
            </a:pathLst>
          </a:custGeom>
          <a:solidFill>
            <a:schemeClr val="accent3"/>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10" name="Group 9"/>
          <p:cNvGrpSpPr/>
          <p:nvPr/>
        </p:nvGrpSpPr>
        <p:grpSpPr>
          <a:xfrm>
            <a:off x="7205841" y="3212976"/>
            <a:ext cx="1079886" cy="2002826"/>
            <a:chOff x="2057400" y="2332412"/>
            <a:chExt cx="324766" cy="568896"/>
          </a:xfrm>
          <a:solidFill>
            <a:schemeClr val="accent3"/>
          </a:solidFill>
        </p:grpSpPr>
        <p:sp>
          <p:nvSpPr>
            <p:cNvPr id="12" name="Oval 11"/>
            <p:cNvSpPr/>
            <p:nvPr/>
          </p:nvSpPr>
          <p:spPr>
            <a:xfrm>
              <a:off x="2057400" y="2743200"/>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Oval 12"/>
            <p:cNvSpPr/>
            <p:nvPr/>
          </p:nvSpPr>
          <p:spPr>
            <a:xfrm>
              <a:off x="2215508" y="2562301"/>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2224058" y="2332412"/>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 name="TextBox 2"/>
          <p:cNvSpPr txBox="1"/>
          <p:nvPr/>
        </p:nvSpPr>
        <p:spPr>
          <a:xfrm>
            <a:off x="1691680" y="2961796"/>
            <a:ext cx="4752528" cy="2677656"/>
          </a:xfrm>
          <a:prstGeom prst="rect">
            <a:avLst/>
          </a:prstGeom>
          <a:noFill/>
        </p:spPr>
        <p:txBody>
          <a:bodyPr wrap="square" rtlCol="0">
            <a:spAutoFit/>
          </a:bodyPr>
          <a:lstStyle/>
          <a:p>
            <a:pPr algn="just"/>
            <a:r>
              <a:rPr lang="vi-VN" sz="2400" dirty="0">
                <a:solidFill>
                  <a:schemeClr val="tx1">
                    <a:lumMod val="95000"/>
                    <a:lumOff val="5000"/>
                  </a:schemeClr>
                </a:solidFill>
                <a:latin typeface="Times New Roman" panose="02020603050405020304" pitchFamily="18" charset="0"/>
                <a:cs typeface="Times New Roman" panose="02020603050405020304" pitchFamily="18" charset="0"/>
              </a:rPr>
              <a:t>Làm giấy khai sinh/khai tử/hôn nhân, làm mới hoặc gia hạn các loại giấy phép (lái xe, đăng ký quyền sở hữu nhà ở, …), cũng như các dịch vụ trợ giúp người dân trong giáo dục, bảo vệ sức khỏe và chữa bệnh, thư viện, …</a:t>
            </a: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307382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170">
                                            <p:txEl>
                                              <p:pRg st="0" end="0"/>
                                            </p:txEl>
                                          </p:spTgt>
                                        </p:tgtEl>
                                        <p:attrNameLst>
                                          <p:attrName>style.visibility</p:attrName>
                                        </p:attrNameLst>
                                      </p:cBhvr>
                                      <p:to>
                                        <p:strVal val="visible"/>
                                      </p:to>
                                    </p:set>
                                    <p:animEffect transition="in" filter="circle(in)">
                                      <p:cBhvr>
                                        <p:cTn id="7" dur="2000"/>
                                        <p:tgtEl>
                                          <p:spTgt spid="71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578</TotalTime>
  <Words>2325</Words>
  <Application>Microsoft Office PowerPoint</Application>
  <PresentationFormat>On-screen Show (4:3)</PresentationFormat>
  <Paragraphs>231</Paragraphs>
  <Slides>38</Slides>
  <Notes>4</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PowerPoint Presentation</vt:lpstr>
      <vt:lpstr>PowerPoint Presentation</vt:lpstr>
      <vt:lpstr>PowerPoint Presentation</vt:lpstr>
      <vt:lpstr>PowerPoint Presentation</vt:lpstr>
      <vt:lpstr>CHÍNH PHỦ ĐIỆN TỬ VÀ CHÍNH PHỦ TRUYỀN THỐNG</vt:lpstr>
      <vt:lpstr>CÁC MÔ HÌNH CHÍNH PHỦ ĐIỆN TỬ</vt:lpstr>
      <vt:lpstr>HÌNH THỨC CUNG CẤP DV TỪ CHÍNH PHỦ ĐẾN NGƯỜI DÂN</vt:lpstr>
      <vt:lpstr>PowerPoint Presentation</vt:lpstr>
      <vt:lpstr>PowerPoint Presentation</vt:lpstr>
      <vt:lpstr>PowerPoint Presentation</vt:lpstr>
      <vt:lpstr>LỢI ÍCH CỦA CHÍNH PHỦ ĐIỆN TỬ</vt:lpstr>
      <vt:lpstr>LỢI ÍCH CỦA CHÍNH PHỦ ĐIỆN TỬ</vt:lpstr>
      <vt:lpstr>PowerPoint Presentation</vt:lpstr>
      <vt:lpstr>CHIẾN LƯỢC G2C CỦA SINGAPORE</vt:lpstr>
      <vt:lpstr>PowerPoint Presentation</vt:lpstr>
      <vt:lpstr>CỔNG CÔNG DÂN – ĐIỆN TỬ</vt:lpstr>
      <vt:lpstr>PowerPoint Presentation</vt:lpstr>
      <vt:lpstr>PowerPoint Presentation</vt:lpstr>
      <vt:lpstr>Xã hội điện tử và phong cách sống điện tử</vt:lpstr>
      <vt:lpstr>XẾP HẠNG PHÁT TRIỂN CHÍNH PHỦ ĐIỆN TỬ NĂM 2013</vt:lpstr>
      <vt:lpstr>PowerPoint Presentation</vt:lpstr>
      <vt:lpstr>PowerPoint Presentation</vt:lpstr>
      <vt:lpstr>PowerPoint Presentation</vt:lpstr>
      <vt:lpstr>Bài học rút ra từ CPĐT Hàn Quốc</vt:lpstr>
      <vt:lpstr>PowerPoint Presentation</vt:lpstr>
      <vt:lpstr>Sơ đồ giao tiếp</vt:lpstr>
      <vt:lpstr>Hình thức G2C có thể áp dụng ở Việt Nam</vt:lpstr>
      <vt:lpstr>Thống kê ở Việt Nam 02-2010</vt:lpstr>
      <vt:lpstr>PowerPoint Presentation</vt:lpstr>
      <vt:lpstr>PowerPoint Presentation</vt:lpstr>
      <vt:lpstr>PowerPoint Presentation</vt:lpstr>
      <vt:lpstr>PowerPoint Presentation</vt:lpstr>
      <vt:lpstr>PowerPoint Presentation</vt:lpstr>
      <vt:lpstr>Lợi ích - hạn chế của G2C ở Việt Nam</vt:lpstr>
      <vt:lpstr>Lợi ích - hạn chế của G2C ở Việt Nam</vt:lpstr>
      <vt:lpstr>Đòi hỏi G2C ở Việt Nam hiện nay</vt:lpstr>
      <vt:lpstr>Chính sách từ chính phủ</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Thong</dc:creator>
  <cp:lastModifiedBy>Thong</cp:lastModifiedBy>
  <cp:revision>70</cp:revision>
  <dcterms:modified xsi:type="dcterms:W3CDTF">2015-02-03T18:51:40Z</dcterms:modified>
</cp:coreProperties>
</file>