
<file path=[Content_Types].xml><?xml version="1.0" encoding="utf-8"?>
<Types xmlns="http://schemas.openxmlformats.org/package/2006/content-types">
  <Default Extension="png" ContentType="image/png"/>
  <Default Extension="bmp" ContentType="image/bmp"/>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88" r:id="rId3"/>
    <p:sldId id="258" r:id="rId4"/>
    <p:sldId id="257" r:id="rId5"/>
    <p:sldId id="259" r:id="rId6"/>
    <p:sldId id="260" r:id="rId7"/>
    <p:sldId id="287" r:id="rId8"/>
    <p:sldId id="261" r:id="rId9"/>
    <p:sldId id="262" r:id="rId10"/>
    <p:sldId id="289" r:id="rId11"/>
    <p:sldId id="263" r:id="rId12"/>
    <p:sldId id="265" r:id="rId13"/>
    <p:sldId id="279" r:id="rId14"/>
    <p:sldId id="280" r:id="rId15"/>
    <p:sldId id="281" r:id="rId16"/>
    <p:sldId id="282" r:id="rId17"/>
    <p:sldId id="283" r:id="rId18"/>
    <p:sldId id="284" r:id="rId19"/>
    <p:sldId id="285" r:id="rId20"/>
    <p:sldId id="286" r:id="rId21"/>
    <p:sldId id="291" r:id="rId22"/>
    <p:sldId id="292" r:id="rId23"/>
    <p:sldId id="273" r:id="rId24"/>
    <p:sldId id="293" r:id="rId25"/>
    <p:sldId id="294" r:id="rId26"/>
    <p:sldId id="295" r:id="rId27"/>
    <p:sldId id="296" r:id="rId28"/>
    <p:sldId id="297" r:id="rId29"/>
    <p:sldId id="298" r:id="rId30"/>
    <p:sldId id="300" r:id="rId31"/>
    <p:sldId id="299" r:id="rId32"/>
    <p:sldId id="302" r:id="rId33"/>
    <p:sldId id="303" r:id="rId34"/>
    <p:sldId id="304" r:id="rId35"/>
    <p:sldId id="301" r:id="rId36"/>
    <p:sldId id="27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BBF1BA-A5F4-482C-8FAE-2D5035517FA7}" type="doc">
      <dgm:prSet loTypeId="urn:microsoft.com/office/officeart/2005/8/layout/vList2" loCatId="list" qsTypeId="urn:microsoft.com/office/officeart/2005/8/quickstyle/3d3" qsCatId="3D" csTypeId="urn:microsoft.com/office/officeart/2005/8/colors/accent3_5" csCatId="accent3" phldr="1"/>
      <dgm:spPr/>
      <dgm:t>
        <a:bodyPr/>
        <a:lstStyle/>
        <a:p>
          <a:endParaRPr lang="en-US"/>
        </a:p>
      </dgm:t>
    </dgm:pt>
    <dgm:pt modelId="{F7CB50DC-6F97-4A7A-B5B0-86C9484F22B3}">
      <dgm:prSet phldrT="[Text]">
        <dgm:style>
          <a:lnRef idx="1">
            <a:schemeClr val="accent2"/>
          </a:lnRef>
          <a:fillRef idx="2">
            <a:schemeClr val="accent2"/>
          </a:fillRef>
          <a:effectRef idx="1">
            <a:schemeClr val="accent2"/>
          </a:effectRef>
          <a:fontRef idx="minor">
            <a:schemeClr val="dk1"/>
          </a:fontRef>
        </dgm:style>
      </dgm:prSet>
      <dgm:spPr/>
      <dgm:t>
        <a:bodyPr/>
        <a:lstStyle/>
        <a:p>
          <a:r>
            <a:rPr lang="en-US" b="1" dirty="0" err="1" smtClean="0">
              <a:solidFill>
                <a:schemeClr val="tx1"/>
              </a:solidFill>
              <a:latin typeface="Times New Roman" pitchFamily="18" charset="0"/>
              <a:cs typeface="Times New Roman" pitchFamily="18" charset="0"/>
            </a:rPr>
            <a:t>Nhà</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đầu</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tư</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và</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tổ</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chức</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của</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các</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nhà</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đầu</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tư</a:t>
          </a:r>
          <a:endParaRPr lang="en-US" b="1" dirty="0">
            <a:solidFill>
              <a:schemeClr val="tx1"/>
            </a:solidFill>
            <a:latin typeface="Times New Roman" pitchFamily="18" charset="0"/>
            <a:cs typeface="Times New Roman" pitchFamily="18" charset="0"/>
          </a:endParaRPr>
        </a:p>
      </dgm:t>
    </dgm:pt>
    <dgm:pt modelId="{E8250342-9A31-4704-B026-2E139F35056F}" type="parTrans" cxnId="{3A1F3411-1C56-4B2D-9639-8CF32F57D33A}">
      <dgm:prSet/>
      <dgm:spPr/>
      <dgm:t>
        <a:bodyPr/>
        <a:lstStyle/>
        <a:p>
          <a:endParaRPr lang="en-US"/>
        </a:p>
      </dgm:t>
    </dgm:pt>
    <dgm:pt modelId="{31804CA3-DA5B-4D56-B7C5-A9D0F2FFC407}" type="sibTrans" cxnId="{3A1F3411-1C56-4B2D-9639-8CF32F57D33A}">
      <dgm:prSet/>
      <dgm:spPr/>
      <dgm:t>
        <a:bodyPr/>
        <a:lstStyle/>
        <a:p>
          <a:endParaRPr lang="en-US"/>
        </a:p>
      </dgm:t>
    </dgm:pt>
    <dgm:pt modelId="{E0B9CB24-F7AA-40D5-BDF9-1322B9489417}">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err="1" smtClean="0">
              <a:solidFill>
                <a:schemeClr val="tx1"/>
              </a:solidFill>
              <a:latin typeface="Times New Roman" pitchFamily="18" charset="0"/>
              <a:cs typeface="Times New Roman" pitchFamily="18" charset="0"/>
            </a:rPr>
            <a:t>Việc</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tham</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gia</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thị</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trường</a:t>
          </a:r>
          <a:r>
            <a:rPr lang="en-US" dirty="0" smtClean="0">
              <a:solidFill>
                <a:schemeClr val="tx1"/>
              </a:solidFill>
              <a:latin typeface="Times New Roman" pitchFamily="18" charset="0"/>
              <a:cs typeface="Times New Roman" pitchFamily="18" charset="0"/>
            </a:rPr>
            <a:t> OTC </a:t>
          </a:r>
          <a:r>
            <a:rPr lang="en-US" dirty="0" err="1" smtClean="0">
              <a:solidFill>
                <a:schemeClr val="tx1"/>
              </a:solidFill>
              <a:latin typeface="Times New Roman" pitchFamily="18" charset="0"/>
              <a:cs typeface="Times New Roman" pitchFamily="18" charset="0"/>
            </a:rPr>
            <a:t>rất</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đơn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giản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Tuy</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nhiên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hoạt</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động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của</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các</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nhà</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đầu</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tư</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trên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thị</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trường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không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phải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là</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độc</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lập</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mà</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thường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lập</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thành</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các</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nhóm</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hội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diễn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đàn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để</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trao</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đổi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thông</a:t>
          </a:r>
          <a:r>
            <a:rPr lang="en-US" dirty="0" smtClean="0">
              <a:solidFill>
                <a:schemeClr val="tx1"/>
              </a:solidFill>
              <a:latin typeface="Times New Roman" pitchFamily="18" charset="0"/>
              <a:cs typeface="Times New Roman" pitchFamily="18" charset="0"/>
            </a:rPr>
            <a:t> tin </a:t>
          </a:r>
          <a:r>
            <a:rPr lang="en-US" dirty="0" err="1" smtClean="0">
              <a:solidFill>
                <a:schemeClr val="tx1"/>
              </a:solidFill>
              <a:latin typeface="Times New Roman" pitchFamily="18" charset="0"/>
              <a:cs typeface="Times New Roman" pitchFamily="18" charset="0"/>
            </a:rPr>
            <a:t>với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nhau</a:t>
          </a:r>
          <a:r>
            <a:rPr lang="en-US" dirty="0" smtClean="0">
              <a:solidFill>
                <a:schemeClr val="tx1"/>
              </a:solidFill>
              <a:latin typeface="Times New Roman" pitchFamily="18" charset="0"/>
              <a:cs typeface="Times New Roman" pitchFamily="18" charset="0"/>
            </a:rPr>
            <a:t>. </a:t>
          </a:r>
          <a:endParaRPr lang="en-US" dirty="0">
            <a:solidFill>
              <a:schemeClr val="tx1"/>
            </a:solidFill>
            <a:latin typeface="Times New Roman" pitchFamily="18" charset="0"/>
            <a:cs typeface="Times New Roman" pitchFamily="18" charset="0"/>
          </a:endParaRPr>
        </a:p>
      </dgm:t>
    </dgm:pt>
    <dgm:pt modelId="{32459071-FB29-4213-B44F-C0B16CC6482F}" type="parTrans" cxnId="{07C3091A-892E-4D99-98A9-B0EEE44E87A3}">
      <dgm:prSet/>
      <dgm:spPr/>
      <dgm:t>
        <a:bodyPr/>
        <a:lstStyle/>
        <a:p>
          <a:endParaRPr lang="en-US"/>
        </a:p>
      </dgm:t>
    </dgm:pt>
    <dgm:pt modelId="{696B6569-1FCA-4CE8-8F88-49C69533F088}" type="sibTrans" cxnId="{07C3091A-892E-4D99-98A9-B0EEE44E87A3}">
      <dgm:prSet/>
      <dgm:spPr/>
      <dgm:t>
        <a:bodyPr/>
        <a:lstStyle/>
        <a:p>
          <a:endParaRPr lang="en-US"/>
        </a:p>
      </dgm:t>
    </dgm:pt>
    <dgm:pt modelId="{13FB7E67-86D9-462B-9490-44F85DDBC4EB}">
      <dgm:prSet phldrT="[Text]">
        <dgm:style>
          <a:lnRef idx="1">
            <a:schemeClr val="accent4"/>
          </a:lnRef>
          <a:fillRef idx="2">
            <a:schemeClr val="accent4"/>
          </a:fillRef>
          <a:effectRef idx="1">
            <a:schemeClr val="accent4"/>
          </a:effectRef>
          <a:fontRef idx="minor">
            <a:schemeClr val="dk1"/>
          </a:fontRef>
        </dgm:style>
      </dgm:prSet>
      <dgm:spPr/>
      <dgm:t>
        <a:bodyPr/>
        <a:lstStyle/>
        <a:p>
          <a:r>
            <a:rPr lang="en-US" b="1" dirty="0" err="1" smtClean="0">
              <a:solidFill>
                <a:schemeClr val="tx1"/>
              </a:solidFill>
              <a:latin typeface="Times New Roman" pitchFamily="18" charset="0"/>
              <a:cs typeface="Times New Roman" pitchFamily="18" charset="0"/>
            </a:rPr>
            <a:t>Hàng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hoá</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của</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thị</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trường</a:t>
          </a:r>
          <a:endParaRPr lang="en-US" b="1" dirty="0">
            <a:solidFill>
              <a:schemeClr val="tx1"/>
            </a:solidFill>
            <a:latin typeface="Times New Roman" pitchFamily="18" charset="0"/>
            <a:cs typeface="Times New Roman" pitchFamily="18" charset="0"/>
          </a:endParaRPr>
        </a:p>
      </dgm:t>
    </dgm:pt>
    <dgm:pt modelId="{F737100A-6533-4844-817D-7C8F5411662F}" type="parTrans" cxnId="{93E17FE8-0A89-4474-9D5A-D2DC901DF317}">
      <dgm:prSet/>
      <dgm:spPr/>
      <dgm:t>
        <a:bodyPr/>
        <a:lstStyle/>
        <a:p>
          <a:endParaRPr lang="en-US"/>
        </a:p>
      </dgm:t>
    </dgm:pt>
    <dgm:pt modelId="{F4676653-C9D0-4B9B-BAA7-63F07D116D4F}" type="sibTrans" cxnId="{93E17FE8-0A89-4474-9D5A-D2DC901DF317}">
      <dgm:prSet/>
      <dgm:spPr/>
      <dgm:t>
        <a:bodyPr/>
        <a:lstStyle/>
        <a:p>
          <a:endParaRPr lang="en-US"/>
        </a:p>
      </dgm:t>
    </dgm:pt>
    <dgm:pt modelId="{3C5B03EF-5A02-4D65-8237-4398009EE690}">
      <dgm:prSet phldrT="[Text]">
        <dgm:style>
          <a:lnRef idx="1">
            <a:schemeClr val="accent4"/>
          </a:lnRef>
          <a:fillRef idx="2">
            <a:schemeClr val="accent4"/>
          </a:fillRef>
          <a:effectRef idx="1">
            <a:schemeClr val="accent4"/>
          </a:effectRef>
          <a:fontRef idx="minor">
            <a:schemeClr val="dk1"/>
          </a:fontRef>
        </dgm:style>
      </dgm:prSet>
      <dgm:spPr/>
      <dgm:t>
        <a:bodyPr/>
        <a:lstStyle/>
        <a:p>
          <a:r>
            <a:rPr lang="en-US" dirty="0" err="1" smtClean="0">
              <a:solidFill>
                <a:schemeClr val="tx1"/>
              </a:solidFill>
              <a:latin typeface="Times New Roman" pitchFamily="18" charset="0"/>
              <a:cs typeface="Times New Roman" pitchFamily="18" charset="0"/>
            </a:rPr>
            <a:t>Là</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các</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loại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cổ</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phiếu</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của</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các</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doanh</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nghiệp</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cổ</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phần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có</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triển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vọng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phát</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triển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chuẩn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bị</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niêm</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yết</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trên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thị</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trường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giao</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dịch</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tập</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trung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hoặc</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có</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những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lợi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thế</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thương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mại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riêng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biệt</a:t>
          </a:r>
          <a:r>
            <a:rPr lang="en-US" dirty="0" smtClean="0">
              <a:solidFill>
                <a:schemeClr val="tx1"/>
              </a:solidFill>
              <a:latin typeface="Times New Roman" pitchFamily="18" charset="0"/>
              <a:cs typeface="Times New Roman" pitchFamily="18" charset="0"/>
            </a:rPr>
            <a:t>.</a:t>
          </a:r>
          <a:endParaRPr lang="en-US" dirty="0">
            <a:solidFill>
              <a:schemeClr val="tx1"/>
            </a:solidFill>
            <a:latin typeface="Times New Roman" pitchFamily="18" charset="0"/>
            <a:cs typeface="Times New Roman" pitchFamily="18" charset="0"/>
          </a:endParaRPr>
        </a:p>
      </dgm:t>
    </dgm:pt>
    <dgm:pt modelId="{AFC5A876-783E-49D9-B80C-7EAFA215F48A}" type="parTrans" cxnId="{FD0A6B60-E69F-4BD2-A170-198EA48B4681}">
      <dgm:prSet/>
      <dgm:spPr/>
      <dgm:t>
        <a:bodyPr/>
        <a:lstStyle/>
        <a:p>
          <a:endParaRPr lang="en-US"/>
        </a:p>
      </dgm:t>
    </dgm:pt>
    <dgm:pt modelId="{E53DB78B-E6BC-438F-AAE0-49C1E904FAB3}" type="sibTrans" cxnId="{FD0A6B60-E69F-4BD2-A170-198EA48B4681}">
      <dgm:prSet/>
      <dgm:spPr/>
      <dgm:t>
        <a:bodyPr/>
        <a:lstStyle/>
        <a:p>
          <a:endParaRPr lang="en-US"/>
        </a:p>
      </dgm:t>
    </dgm:pt>
    <dgm:pt modelId="{21751D93-4DFF-40B5-B866-F7E97C82BD1D}">
      <dgm:prSet>
        <dgm:style>
          <a:lnRef idx="1">
            <a:schemeClr val="accent4"/>
          </a:lnRef>
          <a:fillRef idx="2">
            <a:schemeClr val="accent4"/>
          </a:fillRef>
          <a:effectRef idx="1">
            <a:schemeClr val="accent4"/>
          </a:effectRef>
          <a:fontRef idx="minor">
            <a:schemeClr val="dk1"/>
          </a:fontRef>
        </dgm:style>
      </dgm:prSet>
      <dgm:spPr/>
      <dgm:t>
        <a:bodyPr/>
        <a:lstStyle/>
        <a:p>
          <a:endParaRPr lang="en-US" dirty="0">
            <a:solidFill>
              <a:schemeClr val="tx1"/>
            </a:solidFill>
            <a:latin typeface="Times New Roman" pitchFamily="18" charset="0"/>
            <a:cs typeface="Times New Roman" pitchFamily="18" charset="0"/>
          </a:endParaRPr>
        </a:p>
      </dgm:t>
    </dgm:pt>
    <dgm:pt modelId="{96C7A293-3D51-4FDB-984E-1B910A6B0EE4}" type="parTrans" cxnId="{A116F64E-BF1A-4B64-B600-5F97369C0D3E}">
      <dgm:prSet/>
      <dgm:spPr/>
      <dgm:t>
        <a:bodyPr/>
        <a:lstStyle/>
        <a:p>
          <a:endParaRPr lang="en-US"/>
        </a:p>
      </dgm:t>
    </dgm:pt>
    <dgm:pt modelId="{70F7897A-B9D2-4D95-A678-57367341BB82}" type="sibTrans" cxnId="{A116F64E-BF1A-4B64-B600-5F97369C0D3E}">
      <dgm:prSet/>
      <dgm:spPr/>
      <dgm:t>
        <a:bodyPr/>
        <a:lstStyle/>
        <a:p>
          <a:endParaRPr lang="en-US"/>
        </a:p>
      </dgm:t>
    </dgm:pt>
    <dgm:pt modelId="{98930EF1-DDC2-4666-B026-7591220E0772}" type="pres">
      <dgm:prSet presAssocID="{13BBF1BA-A5F4-482C-8FAE-2D5035517FA7}" presName="linear" presStyleCnt="0">
        <dgm:presLayoutVars>
          <dgm:animLvl val="lvl"/>
          <dgm:resizeHandles val="exact"/>
        </dgm:presLayoutVars>
      </dgm:prSet>
      <dgm:spPr/>
      <dgm:t>
        <a:bodyPr/>
        <a:lstStyle/>
        <a:p>
          <a:endParaRPr lang="en-US"/>
        </a:p>
      </dgm:t>
    </dgm:pt>
    <dgm:pt modelId="{FAC38D3E-2CC1-48D3-ABAB-08533803D36D}" type="pres">
      <dgm:prSet presAssocID="{F7CB50DC-6F97-4A7A-B5B0-86C9484F22B3}" presName="parentText" presStyleLbl="node1" presStyleIdx="0" presStyleCnt="2">
        <dgm:presLayoutVars>
          <dgm:chMax val="0"/>
          <dgm:bulletEnabled val="1"/>
        </dgm:presLayoutVars>
      </dgm:prSet>
      <dgm:spPr/>
      <dgm:t>
        <a:bodyPr/>
        <a:lstStyle/>
        <a:p>
          <a:endParaRPr lang="en-US"/>
        </a:p>
      </dgm:t>
    </dgm:pt>
    <dgm:pt modelId="{9A98A0BD-41B9-4557-B123-A55D21CC67B6}" type="pres">
      <dgm:prSet presAssocID="{F7CB50DC-6F97-4A7A-B5B0-86C9484F22B3}" presName="childText" presStyleLbl="revTx" presStyleIdx="0" presStyleCnt="2">
        <dgm:presLayoutVars>
          <dgm:bulletEnabled val="1"/>
        </dgm:presLayoutVars>
      </dgm:prSet>
      <dgm:spPr/>
      <dgm:t>
        <a:bodyPr/>
        <a:lstStyle/>
        <a:p>
          <a:endParaRPr lang="en-US"/>
        </a:p>
      </dgm:t>
    </dgm:pt>
    <dgm:pt modelId="{9F2DE8BE-FECE-4E0F-9E7A-9FFFD6E5C89E}" type="pres">
      <dgm:prSet presAssocID="{13FB7E67-86D9-462B-9490-44F85DDBC4EB}" presName="parentText" presStyleLbl="node1" presStyleIdx="1" presStyleCnt="2">
        <dgm:presLayoutVars>
          <dgm:chMax val="0"/>
          <dgm:bulletEnabled val="1"/>
        </dgm:presLayoutVars>
      </dgm:prSet>
      <dgm:spPr/>
      <dgm:t>
        <a:bodyPr/>
        <a:lstStyle/>
        <a:p>
          <a:endParaRPr lang="en-US"/>
        </a:p>
      </dgm:t>
    </dgm:pt>
    <dgm:pt modelId="{D8D68CEF-CEB1-4F91-9354-887503D2B680}" type="pres">
      <dgm:prSet presAssocID="{13FB7E67-86D9-462B-9490-44F85DDBC4EB}" presName="childText" presStyleLbl="revTx" presStyleIdx="1" presStyleCnt="2">
        <dgm:presLayoutVars>
          <dgm:bulletEnabled val="1"/>
        </dgm:presLayoutVars>
      </dgm:prSet>
      <dgm:spPr/>
      <dgm:t>
        <a:bodyPr/>
        <a:lstStyle/>
        <a:p>
          <a:endParaRPr lang="en-US"/>
        </a:p>
      </dgm:t>
    </dgm:pt>
  </dgm:ptLst>
  <dgm:cxnLst>
    <dgm:cxn modelId="{124E6D29-187F-4C04-AFA3-4126427E5FE0}" type="presOf" srcId="{21751D93-4DFF-40B5-B866-F7E97C82BD1D}" destId="{D8D68CEF-CEB1-4F91-9354-887503D2B680}" srcOrd="0" destOrd="1" presId="urn:microsoft.com/office/officeart/2005/8/layout/vList2"/>
    <dgm:cxn modelId="{07C3091A-892E-4D99-98A9-B0EEE44E87A3}" srcId="{F7CB50DC-6F97-4A7A-B5B0-86C9484F22B3}" destId="{E0B9CB24-F7AA-40D5-BDF9-1322B9489417}" srcOrd="0" destOrd="0" parTransId="{32459071-FB29-4213-B44F-C0B16CC6482F}" sibTransId="{696B6569-1FCA-4CE8-8F88-49C69533F088}"/>
    <dgm:cxn modelId="{A116F64E-BF1A-4B64-B600-5F97369C0D3E}" srcId="{13FB7E67-86D9-462B-9490-44F85DDBC4EB}" destId="{21751D93-4DFF-40B5-B866-F7E97C82BD1D}" srcOrd="1" destOrd="0" parTransId="{96C7A293-3D51-4FDB-984E-1B910A6B0EE4}" sibTransId="{70F7897A-B9D2-4D95-A678-57367341BB82}"/>
    <dgm:cxn modelId="{FB95EB41-186E-43E0-B368-EB0CFA1E3129}" type="presOf" srcId="{13BBF1BA-A5F4-482C-8FAE-2D5035517FA7}" destId="{98930EF1-DDC2-4666-B026-7591220E0772}" srcOrd="0" destOrd="0" presId="urn:microsoft.com/office/officeart/2005/8/layout/vList2"/>
    <dgm:cxn modelId="{3A1F3411-1C56-4B2D-9639-8CF32F57D33A}" srcId="{13BBF1BA-A5F4-482C-8FAE-2D5035517FA7}" destId="{F7CB50DC-6F97-4A7A-B5B0-86C9484F22B3}" srcOrd="0" destOrd="0" parTransId="{E8250342-9A31-4704-B026-2E139F35056F}" sibTransId="{31804CA3-DA5B-4D56-B7C5-A9D0F2FFC407}"/>
    <dgm:cxn modelId="{FC8457C5-C3C6-45B8-AC0E-6A4B43D3F8EF}" type="presOf" srcId="{E0B9CB24-F7AA-40D5-BDF9-1322B9489417}" destId="{9A98A0BD-41B9-4557-B123-A55D21CC67B6}" srcOrd="0" destOrd="0" presId="urn:microsoft.com/office/officeart/2005/8/layout/vList2"/>
    <dgm:cxn modelId="{93E17FE8-0A89-4474-9D5A-D2DC901DF317}" srcId="{13BBF1BA-A5F4-482C-8FAE-2D5035517FA7}" destId="{13FB7E67-86D9-462B-9490-44F85DDBC4EB}" srcOrd="1" destOrd="0" parTransId="{F737100A-6533-4844-817D-7C8F5411662F}" sibTransId="{F4676653-C9D0-4B9B-BAA7-63F07D116D4F}"/>
    <dgm:cxn modelId="{4558472A-4DAB-4E8A-9EFA-4845D8ABDBE7}" type="presOf" srcId="{F7CB50DC-6F97-4A7A-B5B0-86C9484F22B3}" destId="{FAC38D3E-2CC1-48D3-ABAB-08533803D36D}" srcOrd="0" destOrd="0" presId="urn:microsoft.com/office/officeart/2005/8/layout/vList2"/>
    <dgm:cxn modelId="{0A82B77C-28A7-497A-B329-B751F0F06C74}" type="presOf" srcId="{3C5B03EF-5A02-4D65-8237-4398009EE690}" destId="{D8D68CEF-CEB1-4F91-9354-887503D2B680}" srcOrd="0" destOrd="0" presId="urn:microsoft.com/office/officeart/2005/8/layout/vList2"/>
    <dgm:cxn modelId="{2B0F119A-361D-4CDC-924B-3C052517B383}" type="presOf" srcId="{13FB7E67-86D9-462B-9490-44F85DDBC4EB}" destId="{9F2DE8BE-FECE-4E0F-9E7A-9FFFD6E5C89E}" srcOrd="0" destOrd="0" presId="urn:microsoft.com/office/officeart/2005/8/layout/vList2"/>
    <dgm:cxn modelId="{FD0A6B60-E69F-4BD2-A170-198EA48B4681}" srcId="{13FB7E67-86D9-462B-9490-44F85DDBC4EB}" destId="{3C5B03EF-5A02-4D65-8237-4398009EE690}" srcOrd="0" destOrd="0" parTransId="{AFC5A876-783E-49D9-B80C-7EAFA215F48A}" sibTransId="{E53DB78B-E6BC-438F-AAE0-49C1E904FAB3}"/>
    <dgm:cxn modelId="{4F6CCAF6-7CC4-42B8-9E4A-5290B4913610}" type="presParOf" srcId="{98930EF1-DDC2-4666-B026-7591220E0772}" destId="{FAC38D3E-2CC1-48D3-ABAB-08533803D36D}" srcOrd="0" destOrd="0" presId="urn:microsoft.com/office/officeart/2005/8/layout/vList2"/>
    <dgm:cxn modelId="{7456A17F-EBA4-45C9-8B15-345F67856ABA}" type="presParOf" srcId="{98930EF1-DDC2-4666-B026-7591220E0772}" destId="{9A98A0BD-41B9-4557-B123-A55D21CC67B6}" srcOrd="1" destOrd="0" presId="urn:microsoft.com/office/officeart/2005/8/layout/vList2"/>
    <dgm:cxn modelId="{F067EBA5-9D91-4DCF-9DF7-54EC1917946B}" type="presParOf" srcId="{98930EF1-DDC2-4666-B026-7591220E0772}" destId="{9F2DE8BE-FECE-4E0F-9E7A-9FFFD6E5C89E}" srcOrd="2" destOrd="0" presId="urn:microsoft.com/office/officeart/2005/8/layout/vList2"/>
    <dgm:cxn modelId="{68FEF3D3-9184-4579-8086-33874DB5F729}" type="presParOf" srcId="{98930EF1-DDC2-4666-B026-7591220E0772}" destId="{D8D68CEF-CEB1-4F91-9354-887503D2B68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860AEA-3767-4F76-9D15-954293431072}"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n-US"/>
        </a:p>
      </dgm:t>
    </dgm:pt>
    <dgm:pt modelId="{0EA1686F-D729-438D-A94F-68C480DC1722}">
      <dgm:prSet phldrT="[Text]" custT="1"/>
      <dgm:spPr/>
      <dgm:t>
        <a:bodyPr/>
        <a:lstStyle/>
        <a:p>
          <a:r>
            <a:rPr lang="en-US" sz="2000" dirty="0" err="1" smtClean="0">
              <a:latin typeface="Times New Roman" pitchFamily="18" charset="0"/>
              <a:cs typeface="Times New Roman" pitchFamily="18" charset="0"/>
            </a:rPr>
            <a:t>Lưu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giữ</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hồ</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sơ</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giấy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tờ</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có</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liên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quan</a:t>
          </a:r>
          <a:endParaRPr lang="en-US" sz="2000" dirty="0">
            <a:latin typeface="Times New Roman" pitchFamily="18" charset="0"/>
            <a:cs typeface="Times New Roman" pitchFamily="18" charset="0"/>
          </a:endParaRPr>
        </a:p>
      </dgm:t>
    </dgm:pt>
    <dgm:pt modelId="{77EB457D-0F47-4F3C-8FC7-4AEC42154A08}">
      <dgm:prSet phldrT="[Text]" custT="1"/>
      <dgm:spPr/>
      <dgm:t>
        <a:bodyPr/>
        <a:lstStyle/>
        <a:p>
          <a:r>
            <a:rPr lang="en-US" sz="2000" b="1" dirty="0" err="1" smtClean="0">
              <a:effectLst>
                <a:outerShdw blurRad="38100" dist="38100" dir="2700000" algn="tl">
                  <a:srgbClr val="000000">
                    <a:alpha val="43137"/>
                  </a:srgbClr>
                </a:outerShdw>
              </a:effectLst>
              <a:latin typeface="Times New Roman" pitchFamily="18" charset="0"/>
              <a:cs typeface="Times New Roman" pitchFamily="18" charset="0"/>
            </a:rPr>
            <a:t>Bước</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6</a:t>
          </a:r>
          <a:endParaRPr lang="en-US" sz="2000" b="1"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B252E0DF-9656-4795-BEA6-674410699343}" type="sibTrans" cxnId="{46DE423A-E5DE-4AD9-813A-233690144A09}">
      <dgm:prSet/>
      <dgm:spPr/>
      <dgm:t>
        <a:bodyPr/>
        <a:lstStyle/>
        <a:p>
          <a:endParaRPr lang="en-US"/>
        </a:p>
      </dgm:t>
    </dgm:pt>
    <dgm:pt modelId="{7AF24106-4454-4B67-8B38-B8E2529B6985}" type="parTrans" cxnId="{46DE423A-E5DE-4AD9-813A-233690144A09}">
      <dgm:prSet/>
      <dgm:spPr/>
      <dgm:t>
        <a:bodyPr/>
        <a:lstStyle/>
        <a:p>
          <a:endParaRPr lang="en-US"/>
        </a:p>
      </dgm:t>
    </dgm:pt>
    <dgm:pt modelId="{EB75CF06-FF77-40C9-B276-057D6AC1D52A}" type="sibTrans" cxnId="{96A0A140-F2CF-4979-A7FA-C87DFECEA0A7}">
      <dgm:prSet/>
      <dgm:spPr/>
      <dgm:t>
        <a:bodyPr/>
        <a:lstStyle/>
        <a:p>
          <a:endParaRPr lang="en-US"/>
        </a:p>
      </dgm:t>
    </dgm:pt>
    <dgm:pt modelId="{B5801EC9-ABF0-4453-95F3-72CDDE6E62E3}" type="parTrans" cxnId="{96A0A140-F2CF-4979-A7FA-C87DFECEA0A7}">
      <dgm:prSet/>
      <dgm:spPr/>
      <dgm:t>
        <a:bodyPr/>
        <a:lstStyle/>
        <a:p>
          <a:endParaRPr lang="en-US"/>
        </a:p>
      </dgm:t>
    </dgm:pt>
    <dgm:pt modelId="{78DAFADB-F693-4604-89FC-45CD14C8E5D5}">
      <dgm:prSet phldrT="[Text]" custT="1"/>
      <dgm:spPr/>
      <dgm:t>
        <a:bodyPr/>
        <a:lstStyle/>
        <a:p>
          <a:r>
            <a:rPr lang="en-US" sz="2000" dirty="0" err="1" smtClean="0">
              <a:latin typeface="Times New Roman" pitchFamily="18" charset="0"/>
              <a:cs typeface="Times New Roman" pitchFamily="18" charset="0"/>
            </a:rPr>
            <a:t>Thanh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toán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khoản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phí</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môi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giới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dịch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vụ</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hoàn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trả</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tiền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đặt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cọc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nếu</a:t>
          </a:r>
          <a:r>
            <a:rPr lang="en-US" sz="2000" dirty="0" smtClean="0">
              <a:latin typeface="Times New Roman" pitchFamily="18" charset="0"/>
              <a:cs typeface="Times New Roman" pitchFamily="18" charset="0"/>
            </a:rPr>
            <a:t> vi </a:t>
          </a:r>
          <a:r>
            <a:rPr lang="en-US" sz="2000" dirty="0" err="1" smtClean="0">
              <a:latin typeface="Times New Roman" pitchFamily="18" charset="0"/>
              <a:cs typeface="Times New Roman" pitchFamily="18" charset="0"/>
            </a:rPr>
            <a:t>phạm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hợp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đồng</a:t>
          </a:r>
          <a:endParaRPr lang="en-US" sz="2000" dirty="0">
            <a:latin typeface="Times New Roman" pitchFamily="18" charset="0"/>
            <a:cs typeface="Times New Roman" pitchFamily="18" charset="0"/>
          </a:endParaRPr>
        </a:p>
      </dgm:t>
    </dgm:pt>
    <dgm:pt modelId="{ECD745F0-4DFF-4A0E-9A3A-FCD070D7C2CD}">
      <dgm:prSet phldrT="[Text]" custT="1"/>
      <dgm:spPr/>
      <dgm:t>
        <a:bodyPr/>
        <a:lstStyle/>
        <a:p>
          <a:r>
            <a:rPr lang="en-US" sz="2000" b="1" dirty="0" err="1" smtClean="0">
              <a:effectLst>
                <a:outerShdw blurRad="38100" dist="38100" dir="2700000" algn="tl">
                  <a:srgbClr val="000000">
                    <a:alpha val="43137"/>
                  </a:srgbClr>
                </a:outerShdw>
              </a:effectLst>
              <a:latin typeface="Times New Roman" pitchFamily="18" charset="0"/>
              <a:cs typeface="Times New Roman" pitchFamily="18" charset="0"/>
            </a:rPr>
            <a:t>Bước</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5</a:t>
          </a:r>
          <a:endParaRPr lang="en-US" sz="2000" b="1"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2DBC188A-0571-4ACA-9F42-E5FDE055CAD1}" type="sibTrans" cxnId="{C7DC6949-51BB-4E79-B6B2-1F36014E52B5}">
      <dgm:prSet/>
      <dgm:spPr/>
      <dgm:t>
        <a:bodyPr/>
        <a:lstStyle/>
        <a:p>
          <a:endParaRPr lang="en-US" sz="2000">
            <a:latin typeface="Times New Roman" pitchFamily="18" charset="0"/>
            <a:cs typeface="Times New Roman" pitchFamily="18" charset="0"/>
          </a:endParaRPr>
        </a:p>
      </dgm:t>
    </dgm:pt>
    <dgm:pt modelId="{E151DD76-113C-4415-942E-83595CD052C8}" type="parTrans" cxnId="{C7DC6949-51BB-4E79-B6B2-1F36014E52B5}">
      <dgm:prSet/>
      <dgm:spPr/>
      <dgm:t>
        <a:bodyPr/>
        <a:lstStyle/>
        <a:p>
          <a:endParaRPr lang="en-US"/>
        </a:p>
      </dgm:t>
    </dgm:pt>
    <dgm:pt modelId="{4786D99E-CD0F-4CEB-877B-593BAC300400}" type="sibTrans" cxnId="{8B4CAB80-67A2-4F09-82C6-EAA0D215B800}">
      <dgm:prSet/>
      <dgm:spPr/>
      <dgm:t>
        <a:bodyPr/>
        <a:lstStyle/>
        <a:p>
          <a:endParaRPr lang="en-US"/>
        </a:p>
      </dgm:t>
    </dgm:pt>
    <dgm:pt modelId="{F27F1C45-1048-4C97-881E-B08985EC5D00}" type="parTrans" cxnId="{8B4CAB80-67A2-4F09-82C6-EAA0D215B800}">
      <dgm:prSet/>
      <dgm:spPr/>
      <dgm:t>
        <a:bodyPr/>
        <a:lstStyle/>
        <a:p>
          <a:endParaRPr lang="en-US"/>
        </a:p>
      </dgm:t>
    </dgm:pt>
    <dgm:pt modelId="{BF78467E-0569-4402-BD7C-F12291209872}">
      <dgm:prSet custT="1"/>
      <dgm:spPr/>
      <dgm:t>
        <a:bodyPr/>
        <a:lstStyle/>
        <a:p>
          <a:r>
            <a:rPr lang="en-US" sz="2000" dirty="0" err="1" smtClean="0">
              <a:latin typeface="Times New Roman" pitchFamily="18" charset="0"/>
              <a:cs typeface="Times New Roman" pitchFamily="18" charset="0"/>
            </a:rPr>
            <a:t>Chuyển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nhượng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chứng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khoán</a:t>
          </a:r>
          <a:endParaRPr lang="en-US" sz="2000" dirty="0">
            <a:latin typeface="Times New Roman" pitchFamily="18" charset="0"/>
            <a:cs typeface="Times New Roman" pitchFamily="18" charset="0"/>
          </a:endParaRPr>
        </a:p>
      </dgm:t>
    </dgm:pt>
    <dgm:pt modelId="{D77CFC86-CC6B-48E2-BB0A-350A385F6296}">
      <dgm:prSet custT="1"/>
      <dgm:spPr/>
      <dgm:t>
        <a:bodyPr/>
        <a:lstStyle/>
        <a:p>
          <a:r>
            <a:rPr lang="en-US" sz="2000" b="1" dirty="0" err="1" smtClean="0">
              <a:effectLst>
                <a:outerShdw blurRad="38100" dist="38100" dir="2700000" algn="tl">
                  <a:srgbClr val="000000">
                    <a:alpha val="43137"/>
                  </a:srgbClr>
                </a:outerShdw>
              </a:effectLst>
              <a:latin typeface="Times New Roman" pitchFamily="18" charset="0"/>
              <a:cs typeface="Times New Roman" pitchFamily="18" charset="0"/>
            </a:rPr>
            <a:t>Bước</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4</a:t>
          </a:r>
          <a:endParaRPr lang="en-US" sz="2000" b="1"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6777FB41-782B-4ADE-8848-0E872790F282}" type="sibTrans" cxnId="{8C75F889-C89E-4464-BD13-DFFB440668E5}">
      <dgm:prSet/>
      <dgm:spPr/>
      <dgm:t>
        <a:bodyPr/>
        <a:lstStyle/>
        <a:p>
          <a:endParaRPr lang="en-US" sz="2000">
            <a:latin typeface="Times New Roman" pitchFamily="18" charset="0"/>
            <a:cs typeface="Times New Roman" pitchFamily="18" charset="0"/>
          </a:endParaRPr>
        </a:p>
      </dgm:t>
    </dgm:pt>
    <dgm:pt modelId="{31CD5086-A4AD-45D8-B6FE-680695732EDD}" type="parTrans" cxnId="{8C75F889-C89E-4464-BD13-DFFB440668E5}">
      <dgm:prSet/>
      <dgm:spPr/>
      <dgm:t>
        <a:bodyPr/>
        <a:lstStyle/>
        <a:p>
          <a:endParaRPr lang="en-US"/>
        </a:p>
      </dgm:t>
    </dgm:pt>
    <dgm:pt modelId="{67545AA5-AE47-4CAC-B745-8F73D45446FD}" type="sibTrans" cxnId="{235C47B6-E81A-4087-A996-E4C883C7683B}">
      <dgm:prSet/>
      <dgm:spPr/>
      <dgm:t>
        <a:bodyPr/>
        <a:lstStyle/>
        <a:p>
          <a:endParaRPr lang="en-US"/>
        </a:p>
      </dgm:t>
    </dgm:pt>
    <dgm:pt modelId="{24B06F7A-3A7E-4022-B651-BFBCABA30E59}" type="parTrans" cxnId="{235C47B6-E81A-4087-A996-E4C883C7683B}">
      <dgm:prSet/>
      <dgm:spPr/>
      <dgm:t>
        <a:bodyPr/>
        <a:lstStyle/>
        <a:p>
          <a:endParaRPr lang="en-US"/>
        </a:p>
      </dgm:t>
    </dgm:pt>
    <dgm:pt modelId="{75311F5D-A1C9-47FE-81EF-5F549E0AAA63}">
      <dgm:prSet custT="1"/>
      <dgm:spPr/>
      <dgm:t>
        <a:bodyPr/>
        <a:lstStyle/>
        <a:p>
          <a:r>
            <a:rPr lang="en-US" sz="2000" dirty="0" err="1" smtClean="0">
              <a:latin typeface="Times New Roman" pitchFamily="18" charset="0"/>
              <a:cs typeface="Times New Roman" pitchFamily="18" charset="0"/>
            </a:rPr>
            <a:t>Thương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lượng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để</a:t>
          </a:r>
          <a:r>
            <a:rPr lang="en-US" sz="2000" dirty="0" smtClean="0">
              <a:latin typeface="Times New Roman" pitchFamily="18" charset="0"/>
              <a:cs typeface="Times New Roman" pitchFamily="18" charset="0"/>
            </a:rPr>
            <a:t> so </a:t>
          </a:r>
          <a:r>
            <a:rPr lang="en-US" sz="2000" dirty="0" err="1" smtClean="0">
              <a:latin typeface="Times New Roman" pitchFamily="18" charset="0"/>
              <a:cs typeface="Times New Roman" pitchFamily="18" charset="0"/>
            </a:rPr>
            <a:t>khớp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lệnh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mua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bán</a:t>
          </a:r>
          <a:endParaRPr lang="en-US" sz="2000" dirty="0">
            <a:latin typeface="Times New Roman" pitchFamily="18" charset="0"/>
            <a:cs typeface="Times New Roman" pitchFamily="18" charset="0"/>
          </a:endParaRPr>
        </a:p>
      </dgm:t>
    </dgm:pt>
    <dgm:pt modelId="{59B35EEB-D802-4372-8630-398ED126DB85}">
      <dgm:prSet custT="1"/>
      <dgm:spPr/>
      <dgm:t>
        <a:bodyPr/>
        <a:lstStyle/>
        <a:p>
          <a:r>
            <a:rPr lang="en-US" sz="2000" b="1" dirty="0" err="1" smtClean="0">
              <a:effectLst>
                <a:outerShdw blurRad="38100" dist="38100" dir="2700000" algn="tl">
                  <a:srgbClr val="000000">
                    <a:alpha val="43137"/>
                  </a:srgbClr>
                </a:outerShdw>
              </a:effectLst>
              <a:latin typeface="Times New Roman" pitchFamily="18" charset="0"/>
              <a:cs typeface="Times New Roman" pitchFamily="18" charset="0"/>
            </a:rPr>
            <a:t>Bước</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3</a:t>
          </a:r>
          <a:endParaRPr lang="en-US" sz="2000" b="1"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AB59CCF7-D3AA-464C-BE4A-70D12E0815C4}" type="sibTrans" cxnId="{BD562B6F-702F-4152-95F8-5FE27233F4AB}">
      <dgm:prSet/>
      <dgm:spPr/>
      <dgm:t>
        <a:bodyPr/>
        <a:lstStyle/>
        <a:p>
          <a:endParaRPr lang="en-US" sz="2000">
            <a:latin typeface="Times New Roman" pitchFamily="18" charset="0"/>
            <a:cs typeface="Times New Roman" pitchFamily="18" charset="0"/>
          </a:endParaRPr>
        </a:p>
      </dgm:t>
    </dgm:pt>
    <dgm:pt modelId="{D9182447-1756-466A-BE96-F1CFFD9DF65F}" type="parTrans" cxnId="{BD562B6F-702F-4152-95F8-5FE27233F4AB}">
      <dgm:prSet/>
      <dgm:spPr/>
      <dgm:t>
        <a:bodyPr/>
        <a:lstStyle/>
        <a:p>
          <a:endParaRPr lang="en-US"/>
        </a:p>
      </dgm:t>
    </dgm:pt>
    <dgm:pt modelId="{F96FEB22-E06D-4720-954C-C98F53140CA0}" type="sibTrans" cxnId="{3012BA7B-66FF-4F61-8E1F-D40DEE6BEAB1}">
      <dgm:prSet/>
      <dgm:spPr/>
      <dgm:t>
        <a:bodyPr/>
        <a:lstStyle/>
        <a:p>
          <a:endParaRPr lang="en-US"/>
        </a:p>
      </dgm:t>
    </dgm:pt>
    <dgm:pt modelId="{A5E23231-BEC3-4C99-8F20-5D49DF95547D}" type="parTrans" cxnId="{3012BA7B-66FF-4F61-8E1F-D40DEE6BEAB1}">
      <dgm:prSet/>
      <dgm:spPr/>
      <dgm:t>
        <a:bodyPr/>
        <a:lstStyle/>
        <a:p>
          <a:endParaRPr lang="en-US"/>
        </a:p>
      </dgm:t>
    </dgm:pt>
    <dgm:pt modelId="{81CEDDF7-6ADA-4B6A-ADA2-CC2EBCD52701}">
      <dgm:prSet custT="1"/>
      <dgm:spPr/>
      <dgm:t>
        <a:bodyPr/>
        <a:lstStyle/>
        <a:p>
          <a:r>
            <a:rPr lang="en-US" sz="2000" dirty="0" err="1" smtClean="0">
              <a:latin typeface="Times New Roman" pitchFamily="18" charset="0"/>
              <a:cs typeface="Times New Roman" pitchFamily="18" charset="0"/>
            </a:rPr>
            <a:t>Kí</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hợp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đồng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mua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bán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với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khách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hàng</a:t>
          </a:r>
          <a:endParaRPr lang="en-US" sz="2000" dirty="0">
            <a:latin typeface="Times New Roman" pitchFamily="18" charset="0"/>
            <a:cs typeface="Times New Roman" pitchFamily="18" charset="0"/>
          </a:endParaRPr>
        </a:p>
      </dgm:t>
    </dgm:pt>
    <dgm:pt modelId="{D7F5D676-A13A-4FEA-A53C-4623CC02A19E}">
      <dgm:prSet custT="1"/>
      <dgm:spPr/>
      <dgm:t>
        <a:bodyPr/>
        <a:lstStyle/>
        <a:p>
          <a:r>
            <a:rPr lang="en-US" sz="2000" b="1" dirty="0" err="1" smtClean="0">
              <a:effectLst>
                <a:outerShdw blurRad="38100" dist="38100" dir="2700000" algn="tl">
                  <a:srgbClr val="000000">
                    <a:alpha val="43137"/>
                  </a:srgbClr>
                </a:outerShdw>
              </a:effectLst>
              <a:latin typeface="Times New Roman" pitchFamily="18" charset="0"/>
              <a:cs typeface="Times New Roman" pitchFamily="18" charset="0"/>
            </a:rPr>
            <a:t>Bước</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2 </a:t>
          </a:r>
          <a:endParaRPr lang="en-US" sz="2000" b="1"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F35E1A6D-6B11-4C97-94B0-E01CC721A2FC}" type="sibTrans" cxnId="{EBD34873-FE49-4F71-ACC3-7AE08E832507}">
      <dgm:prSet/>
      <dgm:spPr/>
      <dgm:t>
        <a:bodyPr/>
        <a:lstStyle/>
        <a:p>
          <a:endParaRPr lang="en-US" sz="2000">
            <a:latin typeface="Times New Roman" pitchFamily="18" charset="0"/>
            <a:cs typeface="Times New Roman" pitchFamily="18" charset="0"/>
          </a:endParaRPr>
        </a:p>
      </dgm:t>
    </dgm:pt>
    <dgm:pt modelId="{5C57296D-11A0-488B-9904-5622FE702ADB}" type="parTrans" cxnId="{EBD34873-FE49-4F71-ACC3-7AE08E832507}">
      <dgm:prSet/>
      <dgm:spPr/>
      <dgm:t>
        <a:bodyPr/>
        <a:lstStyle/>
        <a:p>
          <a:endParaRPr lang="en-US"/>
        </a:p>
      </dgm:t>
    </dgm:pt>
    <dgm:pt modelId="{3C94B6BC-5257-4AA4-80C6-A1DA55CB2541}" type="sibTrans" cxnId="{0BB8F776-FF64-43BC-91A5-01D573455605}">
      <dgm:prSet/>
      <dgm:spPr/>
      <dgm:t>
        <a:bodyPr/>
        <a:lstStyle/>
        <a:p>
          <a:endParaRPr lang="en-US"/>
        </a:p>
      </dgm:t>
    </dgm:pt>
    <dgm:pt modelId="{59C3F6CB-1374-46DD-AEE8-68C731289AEC}" type="parTrans" cxnId="{0BB8F776-FF64-43BC-91A5-01D573455605}">
      <dgm:prSet/>
      <dgm:spPr/>
      <dgm:t>
        <a:bodyPr/>
        <a:lstStyle/>
        <a:p>
          <a:endParaRPr lang="en-US"/>
        </a:p>
      </dgm:t>
    </dgm:pt>
    <dgm:pt modelId="{4E407821-0648-4353-959F-F335A9BE27EF}">
      <dgm:prSet phldrT="[Text]" custT="1"/>
      <dgm:spPr/>
      <dgm:t>
        <a:bodyPr/>
        <a:lstStyle/>
        <a:p>
          <a:r>
            <a:rPr lang="en-US" sz="2000" b="1" err="1" smtClean="0">
              <a:effectLst>
                <a:outerShdw blurRad="38100" dist="38100" dir="2700000" algn="tl">
                  <a:srgbClr val="000000">
                    <a:alpha val="43137"/>
                  </a:srgbClr>
                </a:outerShdw>
              </a:effectLst>
              <a:latin typeface="Times New Roman" pitchFamily="18" charset="0"/>
              <a:cs typeface="Times New Roman" pitchFamily="18" charset="0"/>
            </a:rPr>
            <a:t>Bước</a:t>
          </a:r>
          <a:r>
            <a:rPr lang="en-US" sz="2000" b="1" smtClean="0">
              <a:effectLst>
                <a:outerShdw blurRad="38100" dist="38100" dir="2700000" algn="tl">
                  <a:srgbClr val="000000">
                    <a:alpha val="43137"/>
                  </a:srgbClr>
                </a:outerShdw>
              </a:effectLst>
              <a:latin typeface="Times New Roman" pitchFamily="18" charset="0"/>
              <a:cs typeface="Times New Roman" pitchFamily="18" charset="0"/>
            </a:rPr>
            <a:t> 1</a:t>
          </a:r>
          <a:endParaRPr lang="en-US" sz="2000" b="1"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AA708656-DE05-4B26-B876-D18FF9A57ACA}" type="sibTrans" cxnId="{48DD166A-D546-464C-ABAA-F03822824C2A}">
      <dgm:prSet/>
      <dgm:spPr/>
      <dgm:t>
        <a:bodyPr/>
        <a:lstStyle/>
        <a:p>
          <a:endParaRPr lang="en-US" sz="2000">
            <a:latin typeface="Times New Roman" pitchFamily="18" charset="0"/>
            <a:cs typeface="Times New Roman" pitchFamily="18" charset="0"/>
          </a:endParaRPr>
        </a:p>
      </dgm:t>
    </dgm:pt>
    <dgm:pt modelId="{60E30B64-3DDE-4891-9FD4-8A71AEDDDE5A}" type="parTrans" cxnId="{48DD166A-D546-464C-ABAA-F03822824C2A}">
      <dgm:prSet/>
      <dgm:spPr/>
      <dgm:t>
        <a:bodyPr/>
        <a:lstStyle/>
        <a:p>
          <a:endParaRPr lang="en-US"/>
        </a:p>
      </dgm:t>
    </dgm:pt>
    <dgm:pt modelId="{D95FF05F-809F-4006-8F06-600BB1D7AAFE}">
      <dgm:prSet phldrT="[Text]" custT="1"/>
      <dgm:spPr/>
      <dgm:t>
        <a:bodyPr/>
        <a:lstStyle/>
        <a:p>
          <a:r>
            <a:rPr lang="en-US" sz="2000" dirty="0" err="1" smtClean="0">
              <a:latin typeface="Times New Roman" pitchFamily="18" charset="0"/>
              <a:cs typeface="Times New Roman" pitchFamily="18" charset="0"/>
            </a:rPr>
            <a:t>Tìm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kiếm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khách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hàng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thập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thông</a:t>
          </a:r>
          <a:r>
            <a:rPr lang="en-US" sz="2000" dirty="0" smtClean="0">
              <a:latin typeface="Times New Roman" pitchFamily="18" charset="0"/>
              <a:cs typeface="Times New Roman" pitchFamily="18" charset="0"/>
            </a:rPr>
            <a:t> tin</a:t>
          </a:r>
          <a:endParaRPr lang="en-US" sz="2000" dirty="0">
            <a:latin typeface="Times New Roman" pitchFamily="18" charset="0"/>
            <a:cs typeface="Times New Roman" pitchFamily="18" charset="0"/>
          </a:endParaRPr>
        </a:p>
      </dgm:t>
    </dgm:pt>
    <dgm:pt modelId="{E1087870-E93F-4A47-8139-F8D96D793899}" type="sibTrans" cxnId="{5EF9098F-9704-4703-AC70-D07ADE643F0D}">
      <dgm:prSet/>
      <dgm:spPr/>
      <dgm:t>
        <a:bodyPr/>
        <a:lstStyle/>
        <a:p>
          <a:endParaRPr lang="en-US"/>
        </a:p>
      </dgm:t>
    </dgm:pt>
    <dgm:pt modelId="{417D0E1C-E066-4CCA-8632-8BF34C6F9592}" type="parTrans" cxnId="{5EF9098F-9704-4703-AC70-D07ADE643F0D}">
      <dgm:prSet/>
      <dgm:spPr/>
      <dgm:t>
        <a:bodyPr/>
        <a:lstStyle/>
        <a:p>
          <a:endParaRPr lang="en-US"/>
        </a:p>
      </dgm:t>
    </dgm:pt>
    <dgm:pt modelId="{19650BDE-6EF8-48DF-BD5C-92D0FCEFEBA9}" type="pres">
      <dgm:prSet presAssocID="{53860AEA-3767-4F76-9D15-954293431072}" presName="linearFlow" presStyleCnt="0">
        <dgm:presLayoutVars>
          <dgm:dir/>
          <dgm:animLvl val="lvl"/>
          <dgm:resizeHandles val="exact"/>
        </dgm:presLayoutVars>
      </dgm:prSet>
      <dgm:spPr/>
      <dgm:t>
        <a:bodyPr/>
        <a:lstStyle/>
        <a:p>
          <a:endParaRPr lang="en-US"/>
        </a:p>
      </dgm:t>
    </dgm:pt>
    <dgm:pt modelId="{09475918-0118-4D09-9CAB-00EDC9656297}" type="pres">
      <dgm:prSet presAssocID="{4E407821-0648-4353-959F-F335A9BE27EF}" presName="composite" presStyleCnt="0"/>
      <dgm:spPr/>
    </dgm:pt>
    <dgm:pt modelId="{D07AEA98-0DDA-4EE1-A3A8-3F50B648DA4C}" type="pres">
      <dgm:prSet presAssocID="{4E407821-0648-4353-959F-F335A9BE27EF}" presName="parentText" presStyleLbl="alignNode1" presStyleIdx="0" presStyleCnt="6">
        <dgm:presLayoutVars>
          <dgm:chMax val="1"/>
          <dgm:bulletEnabled val="1"/>
        </dgm:presLayoutVars>
      </dgm:prSet>
      <dgm:spPr/>
      <dgm:t>
        <a:bodyPr/>
        <a:lstStyle/>
        <a:p>
          <a:endParaRPr lang="en-US"/>
        </a:p>
      </dgm:t>
    </dgm:pt>
    <dgm:pt modelId="{F709613E-EE82-4C0B-B148-A6A68AC2547E}" type="pres">
      <dgm:prSet presAssocID="{4E407821-0648-4353-959F-F335A9BE27EF}" presName="descendantText" presStyleLbl="alignAcc1" presStyleIdx="0" presStyleCnt="6">
        <dgm:presLayoutVars>
          <dgm:bulletEnabled val="1"/>
        </dgm:presLayoutVars>
      </dgm:prSet>
      <dgm:spPr/>
      <dgm:t>
        <a:bodyPr/>
        <a:lstStyle/>
        <a:p>
          <a:endParaRPr lang="en-US"/>
        </a:p>
      </dgm:t>
    </dgm:pt>
    <dgm:pt modelId="{3820E969-4440-47E2-96FC-75C7FCDA3695}" type="pres">
      <dgm:prSet presAssocID="{AA708656-DE05-4B26-B876-D18FF9A57ACA}" presName="sp" presStyleCnt="0"/>
      <dgm:spPr/>
    </dgm:pt>
    <dgm:pt modelId="{23695E45-2B6A-4BE7-B9E1-AE5DC2D2618E}" type="pres">
      <dgm:prSet presAssocID="{D7F5D676-A13A-4FEA-A53C-4623CC02A19E}" presName="composite" presStyleCnt="0"/>
      <dgm:spPr/>
    </dgm:pt>
    <dgm:pt modelId="{5A0B07F9-31C4-49B2-8865-CA1B4A6E433F}" type="pres">
      <dgm:prSet presAssocID="{D7F5D676-A13A-4FEA-A53C-4623CC02A19E}" presName="parentText" presStyleLbl="alignNode1" presStyleIdx="1" presStyleCnt="6">
        <dgm:presLayoutVars>
          <dgm:chMax val="1"/>
          <dgm:bulletEnabled val="1"/>
        </dgm:presLayoutVars>
      </dgm:prSet>
      <dgm:spPr/>
      <dgm:t>
        <a:bodyPr/>
        <a:lstStyle/>
        <a:p>
          <a:endParaRPr lang="en-US"/>
        </a:p>
      </dgm:t>
    </dgm:pt>
    <dgm:pt modelId="{62065EB5-CFBA-4CED-87F4-AF8CB651DE0C}" type="pres">
      <dgm:prSet presAssocID="{D7F5D676-A13A-4FEA-A53C-4623CC02A19E}" presName="descendantText" presStyleLbl="alignAcc1" presStyleIdx="1" presStyleCnt="6">
        <dgm:presLayoutVars>
          <dgm:bulletEnabled val="1"/>
        </dgm:presLayoutVars>
      </dgm:prSet>
      <dgm:spPr/>
      <dgm:t>
        <a:bodyPr/>
        <a:lstStyle/>
        <a:p>
          <a:endParaRPr lang="en-US"/>
        </a:p>
      </dgm:t>
    </dgm:pt>
    <dgm:pt modelId="{0C479297-547E-4E40-8F50-122408711E63}" type="pres">
      <dgm:prSet presAssocID="{F35E1A6D-6B11-4C97-94B0-E01CC721A2FC}" presName="sp" presStyleCnt="0"/>
      <dgm:spPr/>
    </dgm:pt>
    <dgm:pt modelId="{5D5CBB49-E114-4441-813A-3C395D86E7B6}" type="pres">
      <dgm:prSet presAssocID="{59B35EEB-D802-4372-8630-398ED126DB85}" presName="composite" presStyleCnt="0"/>
      <dgm:spPr/>
    </dgm:pt>
    <dgm:pt modelId="{F1B334A6-B7BA-4978-B165-A2CB4BE065E2}" type="pres">
      <dgm:prSet presAssocID="{59B35EEB-D802-4372-8630-398ED126DB85}" presName="parentText" presStyleLbl="alignNode1" presStyleIdx="2" presStyleCnt="6">
        <dgm:presLayoutVars>
          <dgm:chMax val="1"/>
          <dgm:bulletEnabled val="1"/>
        </dgm:presLayoutVars>
      </dgm:prSet>
      <dgm:spPr/>
      <dgm:t>
        <a:bodyPr/>
        <a:lstStyle/>
        <a:p>
          <a:endParaRPr lang="en-US"/>
        </a:p>
      </dgm:t>
    </dgm:pt>
    <dgm:pt modelId="{C5A43D85-19C2-44A2-98CF-7F9A370136BA}" type="pres">
      <dgm:prSet presAssocID="{59B35EEB-D802-4372-8630-398ED126DB85}" presName="descendantText" presStyleLbl="alignAcc1" presStyleIdx="2" presStyleCnt="6">
        <dgm:presLayoutVars>
          <dgm:bulletEnabled val="1"/>
        </dgm:presLayoutVars>
      </dgm:prSet>
      <dgm:spPr/>
      <dgm:t>
        <a:bodyPr/>
        <a:lstStyle/>
        <a:p>
          <a:endParaRPr lang="en-US"/>
        </a:p>
      </dgm:t>
    </dgm:pt>
    <dgm:pt modelId="{CC31E32E-063C-441C-8796-09A95BAE673B}" type="pres">
      <dgm:prSet presAssocID="{AB59CCF7-D3AA-464C-BE4A-70D12E0815C4}" presName="sp" presStyleCnt="0"/>
      <dgm:spPr/>
    </dgm:pt>
    <dgm:pt modelId="{6E775B76-860A-46EE-BB92-4C6FDC43BD58}" type="pres">
      <dgm:prSet presAssocID="{D77CFC86-CC6B-48E2-BB0A-350A385F6296}" presName="composite" presStyleCnt="0"/>
      <dgm:spPr/>
    </dgm:pt>
    <dgm:pt modelId="{97F53E8F-D56D-4129-8A3E-1C23F961F7D4}" type="pres">
      <dgm:prSet presAssocID="{D77CFC86-CC6B-48E2-BB0A-350A385F6296}" presName="parentText" presStyleLbl="alignNode1" presStyleIdx="3" presStyleCnt="6">
        <dgm:presLayoutVars>
          <dgm:chMax val="1"/>
          <dgm:bulletEnabled val="1"/>
        </dgm:presLayoutVars>
      </dgm:prSet>
      <dgm:spPr/>
      <dgm:t>
        <a:bodyPr/>
        <a:lstStyle/>
        <a:p>
          <a:endParaRPr lang="en-US"/>
        </a:p>
      </dgm:t>
    </dgm:pt>
    <dgm:pt modelId="{9E835528-E78A-43F5-A13D-6F0E03A47EF8}" type="pres">
      <dgm:prSet presAssocID="{D77CFC86-CC6B-48E2-BB0A-350A385F6296}" presName="descendantText" presStyleLbl="alignAcc1" presStyleIdx="3" presStyleCnt="6">
        <dgm:presLayoutVars>
          <dgm:bulletEnabled val="1"/>
        </dgm:presLayoutVars>
      </dgm:prSet>
      <dgm:spPr/>
      <dgm:t>
        <a:bodyPr/>
        <a:lstStyle/>
        <a:p>
          <a:endParaRPr lang="en-US"/>
        </a:p>
      </dgm:t>
    </dgm:pt>
    <dgm:pt modelId="{BD9304F7-2284-401F-9803-9CF2497ACB00}" type="pres">
      <dgm:prSet presAssocID="{6777FB41-782B-4ADE-8848-0E872790F282}" presName="sp" presStyleCnt="0"/>
      <dgm:spPr/>
    </dgm:pt>
    <dgm:pt modelId="{9B0066E0-B4F8-4555-81DE-322DA3B01703}" type="pres">
      <dgm:prSet presAssocID="{ECD745F0-4DFF-4A0E-9A3A-FCD070D7C2CD}" presName="composite" presStyleCnt="0"/>
      <dgm:spPr/>
    </dgm:pt>
    <dgm:pt modelId="{2CD00154-F1C6-4EFA-AB03-19840F7C2940}" type="pres">
      <dgm:prSet presAssocID="{ECD745F0-4DFF-4A0E-9A3A-FCD070D7C2CD}" presName="parentText" presStyleLbl="alignNode1" presStyleIdx="4" presStyleCnt="6">
        <dgm:presLayoutVars>
          <dgm:chMax val="1"/>
          <dgm:bulletEnabled val="1"/>
        </dgm:presLayoutVars>
      </dgm:prSet>
      <dgm:spPr/>
      <dgm:t>
        <a:bodyPr/>
        <a:lstStyle/>
        <a:p>
          <a:endParaRPr lang="en-US"/>
        </a:p>
      </dgm:t>
    </dgm:pt>
    <dgm:pt modelId="{18D04026-73B2-4D10-B7AE-0DE006DA1061}" type="pres">
      <dgm:prSet presAssocID="{ECD745F0-4DFF-4A0E-9A3A-FCD070D7C2CD}" presName="descendantText" presStyleLbl="alignAcc1" presStyleIdx="4" presStyleCnt="6">
        <dgm:presLayoutVars>
          <dgm:bulletEnabled val="1"/>
        </dgm:presLayoutVars>
      </dgm:prSet>
      <dgm:spPr/>
      <dgm:t>
        <a:bodyPr/>
        <a:lstStyle/>
        <a:p>
          <a:endParaRPr lang="en-US"/>
        </a:p>
      </dgm:t>
    </dgm:pt>
    <dgm:pt modelId="{9A7EE973-897E-4614-AB68-89E04FB46FBD}" type="pres">
      <dgm:prSet presAssocID="{2DBC188A-0571-4ACA-9F42-E5FDE055CAD1}" presName="sp" presStyleCnt="0"/>
      <dgm:spPr/>
    </dgm:pt>
    <dgm:pt modelId="{E5F6E640-B5DB-4B41-8241-D0FB1AFAACA9}" type="pres">
      <dgm:prSet presAssocID="{77EB457D-0F47-4F3C-8FC7-4AEC42154A08}" presName="composite" presStyleCnt="0"/>
      <dgm:spPr/>
    </dgm:pt>
    <dgm:pt modelId="{D5862DC0-5E63-444C-9629-99541A0B6C79}" type="pres">
      <dgm:prSet presAssocID="{77EB457D-0F47-4F3C-8FC7-4AEC42154A08}" presName="parentText" presStyleLbl="alignNode1" presStyleIdx="5" presStyleCnt="6">
        <dgm:presLayoutVars>
          <dgm:chMax val="1"/>
          <dgm:bulletEnabled val="1"/>
        </dgm:presLayoutVars>
      </dgm:prSet>
      <dgm:spPr/>
      <dgm:t>
        <a:bodyPr/>
        <a:lstStyle/>
        <a:p>
          <a:endParaRPr lang="en-US"/>
        </a:p>
      </dgm:t>
    </dgm:pt>
    <dgm:pt modelId="{AF7D840C-309C-4798-B592-6F2D67381C6E}" type="pres">
      <dgm:prSet presAssocID="{77EB457D-0F47-4F3C-8FC7-4AEC42154A08}" presName="descendantText" presStyleLbl="alignAcc1" presStyleIdx="5" presStyleCnt="6">
        <dgm:presLayoutVars>
          <dgm:bulletEnabled val="1"/>
        </dgm:presLayoutVars>
      </dgm:prSet>
      <dgm:spPr/>
      <dgm:t>
        <a:bodyPr/>
        <a:lstStyle/>
        <a:p>
          <a:endParaRPr lang="en-US"/>
        </a:p>
      </dgm:t>
    </dgm:pt>
  </dgm:ptLst>
  <dgm:cxnLst>
    <dgm:cxn modelId="{0BB8F776-FF64-43BC-91A5-01D573455605}" srcId="{D7F5D676-A13A-4FEA-A53C-4623CC02A19E}" destId="{81CEDDF7-6ADA-4B6A-ADA2-CC2EBCD52701}" srcOrd="0" destOrd="0" parTransId="{59C3F6CB-1374-46DD-AEE8-68C731289AEC}" sibTransId="{3C94B6BC-5257-4AA4-80C6-A1DA55CB2541}"/>
    <dgm:cxn modelId="{0CF3CABA-4DC2-42EE-AA07-0F780D0790A7}" type="presOf" srcId="{53860AEA-3767-4F76-9D15-954293431072}" destId="{19650BDE-6EF8-48DF-BD5C-92D0FCEFEBA9}" srcOrd="0" destOrd="0" presId="urn:microsoft.com/office/officeart/2005/8/layout/chevron2"/>
    <dgm:cxn modelId="{235C47B6-E81A-4087-A996-E4C883C7683B}" srcId="{D77CFC86-CC6B-48E2-BB0A-350A385F6296}" destId="{BF78467E-0569-4402-BD7C-F12291209872}" srcOrd="0" destOrd="0" parTransId="{24B06F7A-3A7E-4022-B651-BFBCABA30E59}" sibTransId="{67545AA5-AE47-4CAC-B745-8F73D45446FD}"/>
    <dgm:cxn modelId="{E860AB41-DD71-4F09-BC5A-192C2C7EA385}" type="presOf" srcId="{D95FF05F-809F-4006-8F06-600BB1D7AAFE}" destId="{F709613E-EE82-4C0B-B148-A6A68AC2547E}" srcOrd="0" destOrd="0" presId="urn:microsoft.com/office/officeart/2005/8/layout/chevron2"/>
    <dgm:cxn modelId="{EBD34873-FE49-4F71-ACC3-7AE08E832507}" srcId="{53860AEA-3767-4F76-9D15-954293431072}" destId="{D7F5D676-A13A-4FEA-A53C-4623CC02A19E}" srcOrd="1" destOrd="0" parTransId="{5C57296D-11A0-488B-9904-5622FE702ADB}" sibTransId="{F35E1A6D-6B11-4C97-94B0-E01CC721A2FC}"/>
    <dgm:cxn modelId="{B4056C20-2670-471D-8ED5-80EE67AD815C}" type="presOf" srcId="{78DAFADB-F693-4604-89FC-45CD14C8E5D5}" destId="{18D04026-73B2-4D10-B7AE-0DE006DA1061}" srcOrd="0" destOrd="0" presId="urn:microsoft.com/office/officeart/2005/8/layout/chevron2"/>
    <dgm:cxn modelId="{8B4CAB80-67A2-4F09-82C6-EAA0D215B800}" srcId="{ECD745F0-4DFF-4A0E-9A3A-FCD070D7C2CD}" destId="{78DAFADB-F693-4604-89FC-45CD14C8E5D5}" srcOrd="0" destOrd="0" parTransId="{F27F1C45-1048-4C97-881E-B08985EC5D00}" sibTransId="{4786D99E-CD0F-4CEB-877B-593BAC300400}"/>
    <dgm:cxn modelId="{FE6950C5-082B-4C0C-A6A7-F25503413BC0}" type="presOf" srcId="{81CEDDF7-6ADA-4B6A-ADA2-CC2EBCD52701}" destId="{62065EB5-CFBA-4CED-87F4-AF8CB651DE0C}" srcOrd="0" destOrd="0" presId="urn:microsoft.com/office/officeart/2005/8/layout/chevron2"/>
    <dgm:cxn modelId="{8193C7E0-2315-4400-BDDD-4EDB102F179E}" type="presOf" srcId="{4E407821-0648-4353-959F-F335A9BE27EF}" destId="{D07AEA98-0DDA-4EE1-A3A8-3F50B648DA4C}" srcOrd="0" destOrd="0" presId="urn:microsoft.com/office/officeart/2005/8/layout/chevron2"/>
    <dgm:cxn modelId="{46DE423A-E5DE-4AD9-813A-233690144A09}" srcId="{53860AEA-3767-4F76-9D15-954293431072}" destId="{77EB457D-0F47-4F3C-8FC7-4AEC42154A08}" srcOrd="5" destOrd="0" parTransId="{7AF24106-4454-4B67-8B38-B8E2529B6985}" sibTransId="{B252E0DF-9656-4795-BEA6-674410699343}"/>
    <dgm:cxn modelId="{3012BA7B-66FF-4F61-8E1F-D40DEE6BEAB1}" srcId="{59B35EEB-D802-4372-8630-398ED126DB85}" destId="{75311F5D-A1C9-47FE-81EF-5F549E0AAA63}" srcOrd="0" destOrd="0" parTransId="{A5E23231-BEC3-4C99-8F20-5D49DF95547D}" sibTransId="{F96FEB22-E06D-4720-954C-C98F53140CA0}"/>
    <dgm:cxn modelId="{92F61CC6-B797-4473-BDB5-9866EA45EA1B}" type="presOf" srcId="{BF78467E-0569-4402-BD7C-F12291209872}" destId="{9E835528-E78A-43F5-A13D-6F0E03A47EF8}" srcOrd="0" destOrd="0" presId="urn:microsoft.com/office/officeart/2005/8/layout/chevron2"/>
    <dgm:cxn modelId="{8C75F889-C89E-4464-BD13-DFFB440668E5}" srcId="{53860AEA-3767-4F76-9D15-954293431072}" destId="{D77CFC86-CC6B-48E2-BB0A-350A385F6296}" srcOrd="3" destOrd="0" parTransId="{31CD5086-A4AD-45D8-B6FE-680695732EDD}" sibTransId="{6777FB41-782B-4ADE-8848-0E872790F282}"/>
    <dgm:cxn modelId="{C7DC6949-51BB-4E79-B6B2-1F36014E52B5}" srcId="{53860AEA-3767-4F76-9D15-954293431072}" destId="{ECD745F0-4DFF-4A0E-9A3A-FCD070D7C2CD}" srcOrd="4" destOrd="0" parTransId="{E151DD76-113C-4415-942E-83595CD052C8}" sibTransId="{2DBC188A-0571-4ACA-9F42-E5FDE055CAD1}"/>
    <dgm:cxn modelId="{3545343A-8530-4561-B108-023F6847E3B9}" type="presOf" srcId="{0EA1686F-D729-438D-A94F-68C480DC1722}" destId="{AF7D840C-309C-4798-B592-6F2D67381C6E}" srcOrd="0" destOrd="0" presId="urn:microsoft.com/office/officeart/2005/8/layout/chevron2"/>
    <dgm:cxn modelId="{BD562B6F-702F-4152-95F8-5FE27233F4AB}" srcId="{53860AEA-3767-4F76-9D15-954293431072}" destId="{59B35EEB-D802-4372-8630-398ED126DB85}" srcOrd="2" destOrd="0" parTransId="{D9182447-1756-466A-BE96-F1CFFD9DF65F}" sibTransId="{AB59CCF7-D3AA-464C-BE4A-70D12E0815C4}"/>
    <dgm:cxn modelId="{3E578964-C284-4437-8550-EA60AEAC6B90}" type="presOf" srcId="{77EB457D-0F47-4F3C-8FC7-4AEC42154A08}" destId="{D5862DC0-5E63-444C-9629-99541A0B6C79}" srcOrd="0" destOrd="0" presId="urn:microsoft.com/office/officeart/2005/8/layout/chevron2"/>
    <dgm:cxn modelId="{96A0A140-F2CF-4979-A7FA-C87DFECEA0A7}" srcId="{77EB457D-0F47-4F3C-8FC7-4AEC42154A08}" destId="{0EA1686F-D729-438D-A94F-68C480DC1722}" srcOrd="0" destOrd="0" parTransId="{B5801EC9-ABF0-4453-95F3-72CDDE6E62E3}" sibTransId="{EB75CF06-FF77-40C9-B276-057D6AC1D52A}"/>
    <dgm:cxn modelId="{31440C6E-99AF-4A28-81A7-77D128DDA5BA}" type="presOf" srcId="{59B35EEB-D802-4372-8630-398ED126DB85}" destId="{F1B334A6-B7BA-4978-B165-A2CB4BE065E2}" srcOrd="0" destOrd="0" presId="urn:microsoft.com/office/officeart/2005/8/layout/chevron2"/>
    <dgm:cxn modelId="{5EF9098F-9704-4703-AC70-D07ADE643F0D}" srcId="{4E407821-0648-4353-959F-F335A9BE27EF}" destId="{D95FF05F-809F-4006-8F06-600BB1D7AAFE}" srcOrd="0" destOrd="0" parTransId="{417D0E1C-E066-4CCA-8632-8BF34C6F9592}" sibTransId="{E1087870-E93F-4A47-8139-F8D96D793899}"/>
    <dgm:cxn modelId="{39BA258C-3C97-4351-917D-FD9822C36867}" type="presOf" srcId="{ECD745F0-4DFF-4A0E-9A3A-FCD070D7C2CD}" destId="{2CD00154-F1C6-4EFA-AB03-19840F7C2940}" srcOrd="0" destOrd="0" presId="urn:microsoft.com/office/officeart/2005/8/layout/chevron2"/>
    <dgm:cxn modelId="{776F54DF-8B3F-4F7F-8FE7-13A03C6A33B8}" type="presOf" srcId="{75311F5D-A1C9-47FE-81EF-5F549E0AAA63}" destId="{C5A43D85-19C2-44A2-98CF-7F9A370136BA}" srcOrd="0" destOrd="0" presId="urn:microsoft.com/office/officeart/2005/8/layout/chevron2"/>
    <dgm:cxn modelId="{08442F03-DEE0-4EBE-AE9E-6BEA3927BBAE}" type="presOf" srcId="{D7F5D676-A13A-4FEA-A53C-4623CC02A19E}" destId="{5A0B07F9-31C4-49B2-8865-CA1B4A6E433F}" srcOrd="0" destOrd="0" presId="urn:microsoft.com/office/officeart/2005/8/layout/chevron2"/>
    <dgm:cxn modelId="{1F020408-B822-4D49-B23D-BC35A39DE0C0}" type="presOf" srcId="{D77CFC86-CC6B-48E2-BB0A-350A385F6296}" destId="{97F53E8F-D56D-4129-8A3E-1C23F961F7D4}" srcOrd="0" destOrd="0" presId="urn:microsoft.com/office/officeart/2005/8/layout/chevron2"/>
    <dgm:cxn modelId="{48DD166A-D546-464C-ABAA-F03822824C2A}" srcId="{53860AEA-3767-4F76-9D15-954293431072}" destId="{4E407821-0648-4353-959F-F335A9BE27EF}" srcOrd="0" destOrd="0" parTransId="{60E30B64-3DDE-4891-9FD4-8A71AEDDDE5A}" sibTransId="{AA708656-DE05-4B26-B876-D18FF9A57ACA}"/>
    <dgm:cxn modelId="{BBAFD92A-F6B0-490F-9C9A-815319664FA4}" type="presParOf" srcId="{19650BDE-6EF8-48DF-BD5C-92D0FCEFEBA9}" destId="{09475918-0118-4D09-9CAB-00EDC9656297}" srcOrd="0" destOrd="0" presId="urn:microsoft.com/office/officeart/2005/8/layout/chevron2"/>
    <dgm:cxn modelId="{16DF0DFD-A267-4079-B51C-AB853F588FED}" type="presParOf" srcId="{09475918-0118-4D09-9CAB-00EDC9656297}" destId="{D07AEA98-0DDA-4EE1-A3A8-3F50B648DA4C}" srcOrd="0" destOrd="0" presId="urn:microsoft.com/office/officeart/2005/8/layout/chevron2"/>
    <dgm:cxn modelId="{712A069B-BF78-4B36-9484-215A673A8EF3}" type="presParOf" srcId="{09475918-0118-4D09-9CAB-00EDC9656297}" destId="{F709613E-EE82-4C0B-B148-A6A68AC2547E}" srcOrd="1" destOrd="0" presId="urn:microsoft.com/office/officeart/2005/8/layout/chevron2"/>
    <dgm:cxn modelId="{7B29E8F9-B97B-409C-9B18-D200B6208813}" type="presParOf" srcId="{19650BDE-6EF8-48DF-BD5C-92D0FCEFEBA9}" destId="{3820E969-4440-47E2-96FC-75C7FCDA3695}" srcOrd="1" destOrd="0" presId="urn:microsoft.com/office/officeart/2005/8/layout/chevron2"/>
    <dgm:cxn modelId="{21EC890B-C686-4F2F-8EA8-BC148814CE87}" type="presParOf" srcId="{19650BDE-6EF8-48DF-BD5C-92D0FCEFEBA9}" destId="{23695E45-2B6A-4BE7-B9E1-AE5DC2D2618E}" srcOrd="2" destOrd="0" presId="urn:microsoft.com/office/officeart/2005/8/layout/chevron2"/>
    <dgm:cxn modelId="{2B4BA0C9-313D-46E6-9F04-21781E9CB90C}" type="presParOf" srcId="{23695E45-2B6A-4BE7-B9E1-AE5DC2D2618E}" destId="{5A0B07F9-31C4-49B2-8865-CA1B4A6E433F}" srcOrd="0" destOrd="0" presId="urn:microsoft.com/office/officeart/2005/8/layout/chevron2"/>
    <dgm:cxn modelId="{E02BCA41-E182-4DE7-A772-AED29239AC5B}" type="presParOf" srcId="{23695E45-2B6A-4BE7-B9E1-AE5DC2D2618E}" destId="{62065EB5-CFBA-4CED-87F4-AF8CB651DE0C}" srcOrd="1" destOrd="0" presId="urn:microsoft.com/office/officeart/2005/8/layout/chevron2"/>
    <dgm:cxn modelId="{F37D0D10-934F-4396-AF9E-912256E59D74}" type="presParOf" srcId="{19650BDE-6EF8-48DF-BD5C-92D0FCEFEBA9}" destId="{0C479297-547E-4E40-8F50-122408711E63}" srcOrd="3" destOrd="0" presId="urn:microsoft.com/office/officeart/2005/8/layout/chevron2"/>
    <dgm:cxn modelId="{525B1712-18C0-487A-B730-8876D1FDDD97}" type="presParOf" srcId="{19650BDE-6EF8-48DF-BD5C-92D0FCEFEBA9}" destId="{5D5CBB49-E114-4441-813A-3C395D86E7B6}" srcOrd="4" destOrd="0" presId="urn:microsoft.com/office/officeart/2005/8/layout/chevron2"/>
    <dgm:cxn modelId="{FC8F9CB2-A7FF-4C2B-8F23-11FA408D2BAA}" type="presParOf" srcId="{5D5CBB49-E114-4441-813A-3C395D86E7B6}" destId="{F1B334A6-B7BA-4978-B165-A2CB4BE065E2}" srcOrd="0" destOrd="0" presId="urn:microsoft.com/office/officeart/2005/8/layout/chevron2"/>
    <dgm:cxn modelId="{1196EB43-B200-44A8-B900-BD6498DB1AE9}" type="presParOf" srcId="{5D5CBB49-E114-4441-813A-3C395D86E7B6}" destId="{C5A43D85-19C2-44A2-98CF-7F9A370136BA}" srcOrd="1" destOrd="0" presId="urn:microsoft.com/office/officeart/2005/8/layout/chevron2"/>
    <dgm:cxn modelId="{2A85D4B5-D159-4801-95BD-2C40095481B2}" type="presParOf" srcId="{19650BDE-6EF8-48DF-BD5C-92D0FCEFEBA9}" destId="{CC31E32E-063C-441C-8796-09A95BAE673B}" srcOrd="5" destOrd="0" presId="urn:microsoft.com/office/officeart/2005/8/layout/chevron2"/>
    <dgm:cxn modelId="{B5E90315-A2B0-4B91-A472-3868176483DE}" type="presParOf" srcId="{19650BDE-6EF8-48DF-BD5C-92D0FCEFEBA9}" destId="{6E775B76-860A-46EE-BB92-4C6FDC43BD58}" srcOrd="6" destOrd="0" presId="urn:microsoft.com/office/officeart/2005/8/layout/chevron2"/>
    <dgm:cxn modelId="{C01BFCB5-BD2A-451E-BAAC-36EF5EDBA2F3}" type="presParOf" srcId="{6E775B76-860A-46EE-BB92-4C6FDC43BD58}" destId="{97F53E8F-D56D-4129-8A3E-1C23F961F7D4}" srcOrd="0" destOrd="0" presId="urn:microsoft.com/office/officeart/2005/8/layout/chevron2"/>
    <dgm:cxn modelId="{0D7FFFA7-252A-41DA-AA6F-05161A1C84FD}" type="presParOf" srcId="{6E775B76-860A-46EE-BB92-4C6FDC43BD58}" destId="{9E835528-E78A-43F5-A13D-6F0E03A47EF8}" srcOrd="1" destOrd="0" presId="urn:microsoft.com/office/officeart/2005/8/layout/chevron2"/>
    <dgm:cxn modelId="{75A15DF6-3641-4A60-B6E6-57AB8CFB43B4}" type="presParOf" srcId="{19650BDE-6EF8-48DF-BD5C-92D0FCEFEBA9}" destId="{BD9304F7-2284-401F-9803-9CF2497ACB00}" srcOrd="7" destOrd="0" presId="urn:microsoft.com/office/officeart/2005/8/layout/chevron2"/>
    <dgm:cxn modelId="{BB717FAB-2228-491E-ADC4-D69FD77407CC}" type="presParOf" srcId="{19650BDE-6EF8-48DF-BD5C-92D0FCEFEBA9}" destId="{9B0066E0-B4F8-4555-81DE-322DA3B01703}" srcOrd="8" destOrd="0" presId="urn:microsoft.com/office/officeart/2005/8/layout/chevron2"/>
    <dgm:cxn modelId="{4873AFD0-ADE9-4617-B484-8F068C659527}" type="presParOf" srcId="{9B0066E0-B4F8-4555-81DE-322DA3B01703}" destId="{2CD00154-F1C6-4EFA-AB03-19840F7C2940}" srcOrd="0" destOrd="0" presId="urn:microsoft.com/office/officeart/2005/8/layout/chevron2"/>
    <dgm:cxn modelId="{1F68CCFE-C2B7-481B-BAE3-55BAE609743E}" type="presParOf" srcId="{9B0066E0-B4F8-4555-81DE-322DA3B01703}" destId="{18D04026-73B2-4D10-B7AE-0DE006DA1061}" srcOrd="1" destOrd="0" presId="urn:microsoft.com/office/officeart/2005/8/layout/chevron2"/>
    <dgm:cxn modelId="{D1F4DCFD-EE39-4EAF-A11C-06E4E1CE3FD9}" type="presParOf" srcId="{19650BDE-6EF8-48DF-BD5C-92D0FCEFEBA9}" destId="{9A7EE973-897E-4614-AB68-89E04FB46FBD}" srcOrd="9" destOrd="0" presId="urn:microsoft.com/office/officeart/2005/8/layout/chevron2"/>
    <dgm:cxn modelId="{DCABACF7-B463-4CBF-8540-596E0B21E141}" type="presParOf" srcId="{19650BDE-6EF8-48DF-BD5C-92D0FCEFEBA9}" destId="{E5F6E640-B5DB-4B41-8241-D0FB1AFAACA9}" srcOrd="10" destOrd="0" presId="urn:microsoft.com/office/officeart/2005/8/layout/chevron2"/>
    <dgm:cxn modelId="{BEEE5FE6-2892-4C26-A874-89B57003DE17}" type="presParOf" srcId="{E5F6E640-B5DB-4B41-8241-D0FB1AFAACA9}" destId="{D5862DC0-5E63-444C-9629-99541A0B6C79}" srcOrd="0" destOrd="0" presId="urn:microsoft.com/office/officeart/2005/8/layout/chevron2"/>
    <dgm:cxn modelId="{9BA37EA5-B607-416A-B386-B0E5882D78FA}" type="presParOf" srcId="{E5F6E640-B5DB-4B41-8241-D0FB1AFAACA9}" destId="{AF7D840C-309C-4798-B592-6F2D67381C6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025E02-930C-4093-BE36-4586E42EB865}" type="doc">
      <dgm:prSet loTypeId="urn:microsoft.com/office/officeart/2005/8/layout/gear1" loCatId="relationship" qsTypeId="urn:microsoft.com/office/officeart/2005/8/quickstyle/3d1" qsCatId="3D" csTypeId="urn:microsoft.com/office/officeart/2005/8/colors/colorful1" csCatId="colorful" phldr="1"/>
      <dgm:spPr/>
    </dgm:pt>
    <dgm:pt modelId="{0CDCEE86-67E1-4AF5-BC30-587D7CB06A7C}">
      <dgm:prSet phldrT="[Text]"/>
      <dgm:spPr/>
      <dgm:t>
        <a:bodyPr/>
        <a:lstStyle/>
        <a:p>
          <a:r>
            <a:rPr lang="en-US" dirty="0" err="1" smtClean="0"/>
            <a:t>Cổ</a:t>
          </a:r>
          <a:r>
            <a:rPr lang="en-US" dirty="0" smtClean="0"/>
            <a:t> </a:t>
          </a:r>
          <a:r>
            <a:rPr lang="en-US" dirty="0" err="1" smtClean="0"/>
            <a:t>phiếu</a:t>
          </a:r>
          <a:r>
            <a:rPr lang="en-US" dirty="0" smtClean="0"/>
            <a:t> </a:t>
          </a:r>
          <a:r>
            <a:rPr lang="en-US" dirty="0" err="1" smtClean="0"/>
            <a:t>trực</a:t>
          </a:r>
          <a:r>
            <a:rPr lang="en-US" dirty="0" smtClean="0"/>
            <a:t> </a:t>
          </a:r>
          <a:r>
            <a:rPr lang="en-US" dirty="0" err="1" smtClean="0"/>
            <a:t>tiếp</a:t>
          </a:r>
          <a:endParaRPr lang="en-US" dirty="0"/>
        </a:p>
      </dgm:t>
    </dgm:pt>
    <dgm:pt modelId="{F0B8DEDB-44DB-44B0-9434-42BAE81D6A72}" type="parTrans" cxnId="{9CB90057-194E-4BD7-871A-D8B02C399500}">
      <dgm:prSet/>
      <dgm:spPr/>
      <dgm:t>
        <a:bodyPr/>
        <a:lstStyle/>
        <a:p>
          <a:endParaRPr lang="en-US"/>
        </a:p>
      </dgm:t>
    </dgm:pt>
    <dgm:pt modelId="{CEDBC06F-DF77-4134-BAF7-AB6F02F04EA3}" type="sibTrans" cxnId="{9CB90057-194E-4BD7-871A-D8B02C399500}">
      <dgm:prSet/>
      <dgm:spPr/>
      <dgm:t>
        <a:bodyPr/>
        <a:lstStyle/>
        <a:p>
          <a:endParaRPr lang="en-US"/>
        </a:p>
      </dgm:t>
    </dgm:pt>
    <dgm:pt modelId="{D044F31C-7719-4B8D-A883-05354C436425}">
      <dgm:prSet phldrT="[Text]"/>
      <dgm:spPr/>
      <dgm:t>
        <a:bodyPr/>
        <a:lstStyle/>
        <a:p>
          <a:r>
            <a:rPr lang="en-US" dirty="0" err="1" smtClean="0"/>
            <a:t>Cổ</a:t>
          </a:r>
          <a:r>
            <a:rPr lang="en-US" dirty="0" smtClean="0"/>
            <a:t> </a:t>
          </a:r>
          <a:r>
            <a:rPr lang="en-US" dirty="0" err="1" smtClean="0"/>
            <a:t>phiếu</a:t>
          </a:r>
          <a:r>
            <a:rPr lang="en-US" dirty="0" smtClean="0"/>
            <a:t> </a:t>
          </a:r>
          <a:r>
            <a:rPr lang="en-US" dirty="0" err="1" smtClean="0"/>
            <a:t>ủy</a:t>
          </a:r>
          <a:r>
            <a:rPr lang="en-US" dirty="0" smtClean="0"/>
            <a:t> </a:t>
          </a:r>
          <a:r>
            <a:rPr lang="en-US" dirty="0" err="1" smtClean="0"/>
            <a:t>thác</a:t>
          </a:r>
          <a:r>
            <a:rPr lang="en-US" dirty="0" smtClean="0"/>
            <a:t> </a:t>
          </a:r>
          <a:endParaRPr lang="en-US" dirty="0"/>
        </a:p>
      </dgm:t>
    </dgm:pt>
    <dgm:pt modelId="{C91981BF-248B-427C-B0DF-C97A6B637590}" type="parTrans" cxnId="{4F7E6F09-0CCA-49F1-B3BF-E9B7EF229738}">
      <dgm:prSet/>
      <dgm:spPr/>
      <dgm:t>
        <a:bodyPr/>
        <a:lstStyle/>
        <a:p>
          <a:endParaRPr lang="en-US"/>
        </a:p>
      </dgm:t>
    </dgm:pt>
    <dgm:pt modelId="{24B1F4EB-C55A-4DB3-ACB1-AFCD61CD20C4}" type="sibTrans" cxnId="{4F7E6F09-0CCA-49F1-B3BF-E9B7EF229738}">
      <dgm:prSet/>
      <dgm:spPr/>
      <dgm:t>
        <a:bodyPr/>
        <a:lstStyle/>
        <a:p>
          <a:endParaRPr lang="en-US"/>
        </a:p>
      </dgm:t>
    </dgm:pt>
    <dgm:pt modelId="{E4208E96-9E71-40D1-AB0E-74BF629DC93D}">
      <dgm:prSet phldrT="[Text]" custT="1"/>
      <dgm:spPr/>
      <dgm:t>
        <a:bodyPr/>
        <a:lstStyle/>
        <a:p>
          <a:r>
            <a:rPr lang="en-US" sz="2800" b="0" dirty="0" err="1" smtClean="0"/>
            <a:t>Cổ</a:t>
          </a:r>
          <a:r>
            <a:rPr lang="en-US" sz="2800" b="0" dirty="0" smtClean="0"/>
            <a:t> </a:t>
          </a:r>
          <a:r>
            <a:rPr lang="en-US" sz="2800" b="0" dirty="0" err="1" smtClean="0"/>
            <a:t>phiếu</a:t>
          </a:r>
          <a:r>
            <a:rPr lang="en-US" sz="2800" b="0" dirty="0" smtClean="0"/>
            <a:t> </a:t>
          </a:r>
          <a:r>
            <a:rPr lang="en-US" sz="2800" b="0" dirty="0" err="1" smtClean="0"/>
            <a:t>ưu</a:t>
          </a:r>
          <a:r>
            <a:rPr lang="en-US" sz="2800" b="0" dirty="0" smtClean="0"/>
            <a:t> </a:t>
          </a:r>
          <a:r>
            <a:rPr lang="en-US" sz="2800" b="0" dirty="0" err="1" smtClean="0"/>
            <a:t>đãi</a:t>
          </a:r>
          <a:r>
            <a:rPr lang="en-US" sz="2800" b="0" dirty="0" smtClean="0"/>
            <a:t> </a:t>
          </a:r>
          <a:endParaRPr lang="en-US" sz="2800" b="0" dirty="0"/>
        </a:p>
      </dgm:t>
    </dgm:pt>
    <dgm:pt modelId="{44B00509-A72A-42BF-98E9-B68BA36FA4D1}" type="parTrans" cxnId="{4FF89201-DE06-4E73-9EAB-41A2D2C03109}">
      <dgm:prSet/>
      <dgm:spPr/>
      <dgm:t>
        <a:bodyPr/>
        <a:lstStyle/>
        <a:p>
          <a:endParaRPr lang="en-US"/>
        </a:p>
      </dgm:t>
    </dgm:pt>
    <dgm:pt modelId="{8340BCE6-3B2A-49E7-819E-CF0E1C77009D}" type="sibTrans" cxnId="{4FF89201-DE06-4E73-9EAB-41A2D2C03109}">
      <dgm:prSet/>
      <dgm:spPr/>
      <dgm:t>
        <a:bodyPr/>
        <a:lstStyle/>
        <a:p>
          <a:endParaRPr lang="en-US"/>
        </a:p>
      </dgm:t>
    </dgm:pt>
    <dgm:pt modelId="{B5AF3020-C636-4188-A5E1-1CAE881B5EF9}" type="pres">
      <dgm:prSet presAssocID="{9A025E02-930C-4093-BE36-4586E42EB865}" presName="composite" presStyleCnt="0">
        <dgm:presLayoutVars>
          <dgm:chMax val="3"/>
          <dgm:animLvl val="lvl"/>
          <dgm:resizeHandles val="exact"/>
        </dgm:presLayoutVars>
      </dgm:prSet>
      <dgm:spPr/>
    </dgm:pt>
    <dgm:pt modelId="{441A531D-7474-4984-AE83-A6426AE38919}" type="pres">
      <dgm:prSet presAssocID="{0CDCEE86-67E1-4AF5-BC30-587D7CB06A7C}" presName="gear1" presStyleLbl="node1" presStyleIdx="0" presStyleCnt="3" custAng="21443450" custLinFactNeighborX="3207" custLinFactNeighborY="-2953">
        <dgm:presLayoutVars>
          <dgm:chMax val="1"/>
          <dgm:bulletEnabled val="1"/>
        </dgm:presLayoutVars>
      </dgm:prSet>
      <dgm:spPr/>
      <dgm:t>
        <a:bodyPr/>
        <a:lstStyle/>
        <a:p>
          <a:endParaRPr lang="en-US"/>
        </a:p>
      </dgm:t>
    </dgm:pt>
    <dgm:pt modelId="{A7CD492D-775C-497C-8600-55425CC8B7DF}" type="pres">
      <dgm:prSet presAssocID="{0CDCEE86-67E1-4AF5-BC30-587D7CB06A7C}" presName="gear1srcNode" presStyleLbl="node1" presStyleIdx="0" presStyleCnt="3"/>
      <dgm:spPr/>
      <dgm:t>
        <a:bodyPr/>
        <a:lstStyle/>
        <a:p>
          <a:endParaRPr lang="en-US"/>
        </a:p>
      </dgm:t>
    </dgm:pt>
    <dgm:pt modelId="{187991AF-3DBC-4DA2-9DA4-01FD35968BB7}" type="pres">
      <dgm:prSet presAssocID="{0CDCEE86-67E1-4AF5-BC30-587D7CB06A7C}" presName="gear1dstNode" presStyleLbl="node1" presStyleIdx="0" presStyleCnt="3"/>
      <dgm:spPr/>
      <dgm:t>
        <a:bodyPr/>
        <a:lstStyle/>
        <a:p>
          <a:endParaRPr lang="en-US"/>
        </a:p>
      </dgm:t>
    </dgm:pt>
    <dgm:pt modelId="{A6968C35-FD5D-431F-9543-7BB1FB5347C7}" type="pres">
      <dgm:prSet presAssocID="{D044F31C-7719-4B8D-A883-05354C436425}" presName="gear2" presStyleLbl="node1" presStyleIdx="1" presStyleCnt="3" custAng="342804" custScaleX="114865" custScaleY="114865" custLinFactNeighborX="-11557" custLinFactNeighborY="17949">
        <dgm:presLayoutVars>
          <dgm:chMax val="1"/>
          <dgm:bulletEnabled val="1"/>
        </dgm:presLayoutVars>
      </dgm:prSet>
      <dgm:spPr/>
      <dgm:t>
        <a:bodyPr/>
        <a:lstStyle/>
        <a:p>
          <a:endParaRPr lang="en-US"/>
        </a:p>
      </dgm:t>
    </dgm:pt>
    <dgm:pt modelId="{F1EB153E-6D99-4C7B-AC29-B94D4AF69388}" type="pres">
      <dgm:prSet presAssocID="{D044F31C-7719-4B8D-A883-05354C436425}" presName="gear2srcNode" presStyleLbl="node1" presStyleIdx="1" presStyleCnt="3"/>
      <dgm:spPr/>
      <dgm:t>
        <a:bodyPr/>
        <a:lstStyle/>
        <a:p>
          <a:endParaRPr lang="en-US"/>
        </a:p>
      </dgm:t>
    </dgm:pt>
    <dgm:pt modelId="{E9427CCC-1F1F-473E-86DD-FD128C4276A7}" type="pres">
      <dgm:prSet presAssocID="{D044F31C-7719-4B8D-A883-05354C436425}" presName="gear2dstNode" presStyleLbl="node1" presStyleIdx="1" presStyleCnt="3"/>
      <dgm:spPr/>
      <dgm:t>
        <a:bodyPr/>
        <a:lstStyle/>
        <a:p>
          <a:endParaRPr lang="en-US"/>
        </a:p>
      </dgm:t>
    </dgm:pt>
    <dgm:pt modelId="{252BAC8F-9CC7-4751-BE33-6FB389B02029}" type="pres">
      <dgm:prSet presAssocID="{E4208E96-9E71-40D1-AB0E-74BF629DC93D}" presName="gear3" presStyleLbl="node1" presStyleIdx="2" presStyleCnt="3" custScaleX="137277" custScaleY="132748"/>
      <dgm:spPr/>
      <dgm:t>
        <a:bodyPr/>
        <a:lstStyle/>
        <a:p>
          <a:endParaRPr lang="en-US"/>
        </a:p>
      </dgm:t>
    </dgm:pt>
    <dgm:pt modelId="{A4C658FB-42DC-4473-B65F-29B3A155533F}" type="pres">
      <dgm:prSet presAssocID="{E4208E96-9E71-40D1-AB0E-74BF629DC93D}" presName="gear3tx" presStyleLbl="node1" presStyleIdx="2" presStyleCnt="3">
        <dgm:presLayoutVars>
          <dgm:chMax val="1"/>
          <dgm:bulletEnabled val="1"/>
        </dgm:presLayoutVars>
      </dgm:prSet>
      <dgm:spPr/>
      <dgm:t>
        <a:bodyPr/>
        <a:lstStyle/>
        <a:p>
          <a:endParaRPr lang="en-US"/>
        </a:p>
      </dgm:t>
    </dgm:pt>
    <dgm:pt modelId="{4841717A-E727-468C-AFB7-7CF57B50FB78}" type="pres">
      <dgm:prSet presAssocID="{E4208E96-9E71-40D1-AB0E-74BF629DC93D}" presName="gear3srcNode" presStyleLbl="node1" presStyleIdx="2" presStyleCnt="3"/>
      <dgm:spPr/>
      <dgm:t>
        <a:bodyPr/>
        <a:lstStyle/>
        <a:p>
          <a:endParaRPr lang="en-US"/>
        </a:p>
      </dgm:t>
    </dgm:pt>
    <dgm:pt modelId="{41C6E3F4-EFC1-482F-9F2A-B74F9B0DBC4B}" type="pres">
      <dgm:prSet presAssocID="{E4208E96-9E71-40D1-AB0E-74BF629DC93D}" presName="gear3dstNode" presStyleLbl="node1" presStyleIdx="2" presStyleCnt="3"/>
      <dgm:spPr/>
      <dgm:t>
        <a:bodyPr/>
        <a:lstStyle/>
        <a:p>
          <a:endParaRPr lang="en-US"/>
        </a:p>
      </dgm:t>
    </dgm:pt>
    <dgm:pt modelId="{96F7B455-C965-466E-993A-0B495B60EB33}" type="pres">
      <dgm:prSet presAssocID="{CEDBC06F-DF77-4134-BAF7-AB6F02F04EA3}" presName="connector1" presStyleLbl="sibTrans2D1" presStyleIdx="0" presStyleCnt="3"/>
      <dgm:spPr/>
      <dgm:t>
        <a:bodyPr/>
        <a:lstStyle/>
        <a:p>
          <a:endParaRPr lang="en-US"/>
        </a:p>
      </dgm:t>
    </dgm:pt>
    <dgm:pt modelId="{35061B1D-A518-4E17-A97C-EFAC3DD362AF}" type="pres">
      <dgm:prSet presAssocID="{24B1F4EB-C55A-4DB3-ACB1-AFCD61CD20C4}" presName="connector2" presStyleLbl="sibTrans2D1" presStyleIdx="1" presStyleCnt="3" custAng="470485" custLinFactNeighborX="-17896" custLinFactNeighborY="17502"/>
      <dgm:spPr/>
      <dgm:t>
        <a:bodyPr/>
        <a:lstStyle/>
        <a:p>
          <a:endParaRPr lang="en-US"/>
        </a:p>
      </dgm:t>
    </dgm:pt>
    <dgm:pt modelId="{DEA15008-A20D-4D15-8FAE-8D52C2E27868}" type="pres">
      <dgm:prSet presAssocID="{8340BCE6-3B2A-49E7-819E-CF0E1C77009D}" presName="connector3" presStyleLbl="sibTrans2D1" presStyleIdx="2" presStyleCnt="3" custLinFactNeighborX="-13700" custLinFactNeighborY="3291"/>
      <dgm:spPr/>
      <dgm:t>
        <a:bodyPr/>
        <a:lstStyle/>
        <a:p>
          <a:endParaRPr lang="en-US"/>
        </a:p>
      </dgm:t>
    </dgm:pt>
  </dgm:ptLst>
  <dgm:cxnLst>
    <dgm:cxn modelId="{43246829-2F80-468C-B440-9649783655D2}" type="presOf" srcId="{8340BCE6-3B2A-49E7-819E-CF0E1C77009D}" destId="{DEA15008-A20D-4D15-8FAE-8D52C2E27868}" srcOrd="0" destOrd="0" presId="urn:microsoft.com/office/officeart/2005/8/layout/gear1"/>
    <dgm:cxn modelId="{3F937EA9-DF82-4F76-8AE5-1B709123A012}" type="presOf" srcId="{9A025E02-930C-4093-BE36-4586E42EB865}" destId="{B5AF3020-C636-4188-A5E1-1CAE881B5EF9}" srcOrd="0" destOrd="0" presId="urn:microsoft.com/office/officeart/2005/8/layout/gear1"/>
    <dgm:cxn modelId="{4F7E6F09-0CCA-49F1-B3BF-E9B7EF229738}" srcId="{9A025E02-930C-4093-BE36-4586E42EB865}" destId="{D044F31C-7719-4B8D-A883-05354C436425}" srcOrd="1" destOrd="0" parTransId="{C91981BF-248B-427C-B0DF-C97A6B637590}" sibTransId="{24B1F4EB-C55A-4DB3-ACB1-AFCD61CD20C4}"/>
    <dgm:cxn modelId="{40CA2C0E-DD0F-4717-BE76-F94451CC8B79}" type="presOf" srcId="{D044F31C-7719-4B8D-A883-05354C436425}" destId="{F1EB153E-6D99-4C7B-AC29-B94D4AF69388}" srcOrd="1" destOrd="0" presId="urn:microsoft.com/office/officeart/2005/8/layout/gear1"/>
    <dgm:cxn modelId="{9CB90057-194E-4BD7-871A-D8B02C399500}" srcId="{9A025E02-930C-4093-BE36-4586E42EB865}" destId="{0CDCEE86-67E1-4AF5-BC30-587D7CB06A7C}" srcOrd="0" destOrd="0" parTransId="{F0B8DEDB-44DB-44B0-9434-42BAE81D6A72}" sibTransId="{CEDBC06F-DF77-4134-BAF7-AB6F02F04EA3}"/>
    <dgm:cxn modelId="{81B3E967-0573-438A-94F3-45F2D3DB3CF8}" type="presOf" srcId="{0CDCEE86-67E1-4AF5-BC30-587D7CB06A7C}" destId="{A7CD492D-775C-497C-8600-55425CC8B7DF}" srcOrd="1" destOrd="0" presId="urn:microsoft.com/office/officeart/2005/8/layout/gear1"/>
    <dgm:cxn modelId="{131E8BEE-4B5D-48D2-B13F-0357D752EDF6}" type="presOf" srcId="{E4208E96-9E71-40D1-AB0E-74BF629DC93D}" destId="{252BAC8F-9CC7-4751-BE33-6FB389B02029}" srcOrd="0" destOrd="0" presId="urn:microsoft.com/office/officeart/2005/8/layout/gear1"/>
    <dgm:cxn modelId="{49950B44-FD3B-4A4F-9043-A42802C5B692}" type="presOf" srcId="{CEDBC06F-DF77-4134-BAF7-AB6F02F04EA3}" destId="{96F7B455-C965-466E-993A-0B495B60EB33}" srcOrd="0" destOrd="0" presId="urn:microsoft.com/office/officeart/2005/8/layout/gear1"/>
    <dgm:cxn modelId="{E793DBA6-9733-4D12-94AA-A1C43452F32A}" type="presOf" srcId="{E4208E96-9E71-40D1-AB0E-74BF629DC93D}" destId="{41C6E3F4-EFC1-482F-9F2A-B74F9B0DBC4B}" srcOrd="3" destOrd="0" presId="urn:microsoft.com/office/officeart/2005/8/layout/gear1"/>
    <dgm:cxn modelId="{713BEEAD-CFA5-4ADC-AA92-26554B399644}" type="presOf" srcId="{0CDCEE86-67E1-4AF5-BC30-587D7CB06A7C}" destId="{187991AF-3DBC-4DA2-9DA4-01FD35968BB7}" srcOrd="2" destOrd="0" presId="urn:microsoft.com/office/officeart/2005/8/layout/gear1"/>
    <dgm:cxn modelId="{CC1BE56F-31FC-4828-862A-BB1AA6AFFBD6}" type="presOf" srcId="{24B1F4EB-C55A-4DB3-ACB1-AFCD61CD20C4}" destId="{35061B1D-A518-4E17-A97C-EFAC3DD362AF}" srcOrd="0" destOrd="0" presId="urn:microsoft.com/office/officeart/2005/8/layout/gear1"/>
    <dgm:cxn modelId="{69266911-9C8B-4A8E-A1C3-F7EDE98B82C8}" type="presOf" srcId="{E4208E96-9E71-40D1-AB0E-74BF629DC93D}" destId="{A4C658FB-42DC-4473-B65F-29B3A155533F}" srcOrd="1" destOrd="0" presId="urn:microsoft.com/office/officeart/2005/8/layout/gear1"/>
    <dgm:cxn modelId="{73CF7FF0-CAB2-4E42-B56D-F2E3186012E8}" type="presOf" srcId="{E4208E96-9E71-40D1-AB0E-74BF629DC93D}" destId="{4841717A-E727-468C-AFB7-7CF57B50FB78}" srcOrd="2" destOrd="0" presId="urn:microsoft.com/office/officeart/2005/8/layout/gear1"/>
    <dgm:cxn modelId="{4FF89201-DE06-4E73-9EAB-41A2D2C03109}" srcId="{9A025E02-930C-4093-BE36-4586E42EB865}" destId="{E4208E96-9E71-40D1-AB0E-74BF629DC93D}" srcOrd="2" destOrd="0" parTransId="{44B00509-A72A-42BF-98E9-B68BA36FA4D1}" sibTransId="{8340BCE6-3B2A-49E7-819E-CF0E1C77009D}"/>
    <dgm:cxn modelId="{4FEC05C7-AB4B-430F-8FAB-6A270A5AEA54}" type="presOf" srcId="{D044F31C-7719-4B8D-A883-05354C436425}" destId="{E9427CCC-1F1F-473E-86DD-FD128C4276A7}" srcOrd="2" destOrd="0" presId="urn:microsoft.com/office/officeart/2005/8/layout/gear1"/>
    <dgm:cxn modelId="{C50706DC-41A5-4793-9D99-54ECCF5DF8C8}" type="presOf" srcId="{D044F31C-7719-4B8D-A883-05354C436425}" destId="{A6968C35-FD5D-431F-9543-7BB1FB5347C7}" srcOrd="0" destOrd="0" presId="urn:microsoft.com/office/officeart/2005/8/layout/gear1"/>
    <dgm:cxn modelId="{375840AB-D13D-441F-BF12-6C814DD33E09}" type="presOf" srcId="{0CDCEE86-67E1-4AF5-BC30-587D7CB06A7C}" destId="{441A531D-7474-4984-AE83-A6426AE38919}" srcOrd="0" destOrd="0" presId="urn:microsoft.com/office/officeart/2005/8/layout/gear1"/>
    <dgm:cxn modelId="{5A6A9E45-E5BB-4DA6-9373-4B6ECDD68E82}" type="presParOf" srcId="{B5AF3020-C636-4188-A5E1-1CAE881B5EF9}" destId="{441A531D-7474-4984-AE83-A6426AE38919}" srcOrd="0" destOrd="0" presId="urn:microsoft.com/office/officeart/2005/8/layout/gear1"/>
    <dgm:cxn modelId="{6EDEC4E1-5E9E-4A00-8B39-8CE118CB5019}" type="presParOf" srcId="{B5AF3020-C636-4188-A5E1-1CAE881B5EF9}" destId="{A7CD492D-775C-497C-8600-55425CC8B7DF}" srcOrd="1" destOrd="0" presId="urn:microsoft.com/office/officeart/2005/8/layout/gear1"/>
    <dgm:cxn modelId="{7CE9DE2B-8903-48E7-8CE7-88C3C32ED0A5}" type="presParOf" srcId="{B5AF3020-C636-4188-A5E1-1CAE881B5EF9}" destId="{187991AF-3DBC-4DA2-9DA4-01FD35968BB7}" srcOrd="2" destOrd="0" presId="urn:microsoft.com/office/officeart/2005/8/layout/gear1"/>
    <dgm:cxn modelId="{B8A8C257-D6D1-426F-A784-6B4038D4D386}" type="presParOf" srcId="{B5AF3020-C636-4188-A5E1-1CAE881B5EF9}" destId="{A6968C35-FD5D-431F-9543-7BB1FB5347C7}" srcOrd="3" destOrd="0" presId="urn:microsoft.com/office/officeart/2005/8/layout/gear1"/>
    <dgm:cxn modelId="{4F93B242-B958-47CD-AD21-E5BD257BE48D}" type="presParOf" srcId="{B5AF3020-C636-4188-A5E1-1CAE881B5EF9}" destId="{F1EB153E-6D99-4C7B-AC29-B94D4AF69388}" srcOrd="4" destOrd="0" presId="urn:microsoft.com/office/officeart/2005/8/layout/gear1"/>
    <dgm:cxn modelId="{549C844F-1755-4D53-823B-8E6EDB7D20D2}" type="presParOf" srcId="{B5AF3020-C636-4188-A5E1-1CAE881B5EF9}" destId="{E9427CCC-1F1F-473E-86DD-FD128C4276A7}" srcOrd="5" destOrd="0" presId="urn:microsoft.com/office/officeart/2005/8/layout/gear1"/>
    <dgm:cxn modelId="{EF2A2294-A03E-46FC-AA2B-7AA8578D5B31}" type="presParOf" srcId="{B5AF3020-C636-4188-A5E1-1CAE881B5EF9}" destId="{252BAC8F-9CC7-4751-BE33-6FB389B02029}" srcOrd="6" destOrd="0" presId="urn:microsoft.com/office/officeart/2005/8/layout/gear1"/>
    <dgm:cxn modelId="{8F9E1735-16B8-49EE-8DD1-82F1C07B7337}" type="presParOf" srcId="{B5AF3020-C636-4188-A5E1-1CAE881B5EF9}" destId="{A4C658FB-42DC-4473-B65F-29B3A155533F}" srcOrd="7" destOrd="0" presId="urn:microsoft.com/office/officeart/2005/8/layout/gear1"/>
    <dgm:cxn modelId="{1FD1D992-9830-43EC-A19F-B17E57C5718D}" type="presParOf" srcId="{B5AF3020-C636-4188-A5E1-1CAE881B5EF9}" destId="{4841717A-E727-468C-AFB7-7CF57B50FB78}" srcOrd="8" destOrd="0" presId="urn:microsoft.com/office/officeart/2005/8/layout/gear1"/>
    <dgm:cxn modelId="{A76D86AE-AFC9-4311-A4EF-5612A85D90DD}" type="presParOf" srcId="{B5AF3020-C636-4188-A5E1-1CAE881B5EF9}" destId="{41C6E3F4-EFC1-482F-9F2A-B74F9B0DBC4B}" srcOrd="9" destOrd="0" presId="urn:microsoft.com/office/officeart/2005/8/layout/gear1"/>
    <dgm:cxn modelId="{94F1F417-E789-4EC7-81C1-1CD0FF70CCE2}" type="presParOf" srcId="{B5AF3020-C636-4188-A5E1-1CAE881B5EF9}" destId="{96F7B455-C965-466E-993A-0B495B60EB33}" srcOrd="10" destOrd="0" presId="urn:microsoft.com/office/officeart/2005/8/layout/gear1"/>
    <dgm:cxn modelId="{377796B4-71D4-4AA6-89A8-F515BD462708}" type="presParOf" srcId="{B5AF3020-C636-4188-A5E1-1CAE881B5EF9}" destId="{35061B1D-A518-4E17-A97C-EFAC3DD362AF}" srcOrd="11" destOrd="0" presId="urn:microsoft.com/office/officeart/2005/8/layout/gear1"/>
    <dgm:cxn modelId="{B843B875-F352-4712-AF5A-366E18C3C09B}" type="presParOf" srcId="{B5AF3020-C636-4188-A5E1-1CAE881B5EF9}" destId="{DEA15008-A20D-4D15-8FAE-8D52C2E27868}"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D5C617-FE73-49B4-B549-BBC5AB3FFEF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4B3175E2-364A-4EFF-B9A0-E2D7246EB9A5}">
      <dgm:prSet phldrT="[Text]">
        <dgm:style>
          <a:lnRef idx="1">
            <a:schemeClr val="accent4"/>
          </a:lnRef>
          <a:fillRef idx="2">
            <a:schemeClr val="accent4"/>
          </a:fillRef>
          <a:effectRef idx="1">
            <a:schemeClr val="accent4"/>
          </a:effectRef>
          <a:fontRef idx="minor">
            <a:schemeClr val="dk1"/>
          </a:fontRef>
        </dgm:style>
      </dgm:prSet>
      <dgm:spPr/>
      <dgm:t>
        <a:bodyPr/>
        <a:lstStyle/>
        <a:p>
          <a:r>
            <a:rPr lang="vi-VN" dirty="0" smtClean="0"/>
            <a:t>Hỗ trợ và thúc đẩy thị trường chứng khoán tập trung phát triển</a:t>
          </a:r>
          <a:endParaRPr lang="en-US" dirty="0"/>
        </a:p>
      </dgm:t>
    </dgm:pt>
    <dgm:pt modelId="{090E6D76-72AF-4B37-8557-729DCCF49558}" type="parTrans" cxnId="{2D79721C-F8AF-4CE3-A962-2EB7BD91614A}">
      <dgm:prSet/>
      <dgm:spPr/>
      <dgm:t>
        <a:bodyPr/>
        <a:lstStyle/>
        <a:p>
          <a:endParaRPr lang="en-US"/>
        </a:p>
      </dgm:t>
    </dgm:pt>
    <dgm:pt modelId="{ADD78D85-0C1A-4DE8-ADE6-618F83A8AB3D}" type="sibTrans" cxnId="{2D79721C-F8AF-4CE3-A962-2EB7BD91614A}">
      <dgm:prSet/>
      <dgm:spPr/>
      <dgm:t>
        <a:bodyPr/>
        <a:lstStyle/>
        <a:p>
          <a:endParaRPr lang="en-US"/>
        </a:p>
      </dgm:t>
    </dgm:pt>
    <dgm:pt modelId="{10CED37F-42F5-4A0A-876A-736361F608C8}">
      <dgm:prSet phldrT="[Text]">
        <dgm:style>
          <a:lnRef idx="1">
            <a:schemeClr val="accent2"/>
          </a:lnRef>
          <a:fillRef idx="2">
            <a:schemeClr val="accent2"/>
          </a:fillRef>
          <a:effectRef idx="1">
            <a:schemeClr val="accent2"/>
          </a:effectRef>
          <a:fontRef idx="minor">
            <a:schemeClr val="dk1"/>
          </a:fontRef>
        </dgm:style>
      </dgm:prSet>
      <dgm:spPr/>
      <dgm:t>
        <a:bodyPr/>
        <a:lstStyle/>
        <a:p>
          <a:r>
            <a:rPr lang="vi-VN" dirty="0" smtClean="0"/>
            <a:t>Hạn chế, thu hẹp thị trường tự do, góp phần đảm bảo sự ổn định và lành mạnh của thị trường chứng khoán</a:t>
          </a:r>
          <a:endParaRPr lang="en-US" dirty="0"/>
        </a:p>
      </dgm:t>
    </dgm:pt>
    <dgm:pt modelId="{5FDE35AD-DB26-4D33-B7E3-9ACAC1B837B7}" type="parTrans" cxnId="{03658E29-AA2D-4000-BBB1-3C6E4EFE25EE}">
      <dgm:prSet/>
      <dgm:spPr/>
      <dgm:t>
        <a:bodyPr/>
        <a:lstStyle/>
        <a:p>
          <a:endParaRPr lang="en-US"/>
        </a:p>
      </dgm:t>
    </dgm:pt>
    <dgm:pt modelId="{5B9FD614-D745-47AA-992C-B7512D538336}" type="sibTrans" cxnId="{03658E29-AA2D-4000-BBB1-3C6E4EFE25EE}">
      <dgm:prSet/>
      <dgm:spPr/>
      <dgm:t>
        <a:bodyPr/>
        <a:lstStyle/>
        <a:p>
          <a:endParaRPr lang="en-US"/>
        </a:p>
      </dgm:t>
    </dgm:pt>
    <dgm:pt modelId="{F51800A1-8931-46AE-854F-7497C1CE6A43}">
      <dgm:prSet phldrT="[Text]">
        <dgm:style>
          <a:lnRef idx="1">
            <a:schemeClr val="accent1"/>
          </a:lnRef>
          <a:fillRef idx="2">
            <a:schemeClr val="accent1"/>
          </a:fillRef>
          <a:effectRef idx="1">
            <a:schemeClr val="accent1"/>
          </a:effectRef>
          <a:fontRef idx="minor">
            <a:schemeClr val="dk1"/>
          </a:fontRef>
        </dgm:style>
      </dgm:prSet>
      <dgm:spPr/>
      <dgm:t>
        <a:bodyPr/>
        <a:lstStyle/>
        <a:p>
          <a:r>
            <a:rPr lang="vi-VN" dirty="0" smtClean="0"/>
            <a:t>Tạo môi trường đầu tư linh hoạt, thuận lợi cho các nhà đầu tư</a:t>
          </a:r>
          <a:endParaRPr lang="en-US" dirty="0"/>
        </a:p>
      </dgm:t>
    </dgm:pt>
    <dgm:pt modelId="{0E97CA4B-6048-4951-A91D-A9F2431D8207}" type="parTrans" cxnId="{481DE12D-E2E2-4457-88F0-DF6BEEF57EA4}">
      <dgm:prSet/>
      <dgm:spPr/>
      <dgm:t>
        <a:bodyPr/>
        <a:lstStyle/>
        <a:p>
          <a:endParaRPr lang="en-US"/>
        </a:p>
      </dgm:t>
    </dgm:pt>
    <dgm:pt modelId="{387CA1E6-9A10-4B2C-8468-17F370FFD93C}" type="sibTrans" cxnId="{481DE12D-E2E2-4457-88F0-DF6BEEF57EA4}">
      <dgm:prSet/>
      <dgm:spPr/>
      <dgm:t>
        <a:bodyPr/>
        <a:lstStyle/>
        <a:p>
          <a:endParaRPr lang="en-US"/>
        </a:p>
      </dgm:t>
    </dgm:pt>
    <dgm:pt modelId="{6DCB0C5B-FDF6-4BFE-AE85-901E6369B868}">
      <dgm:prSet>
        <dgm:style>
          <a:lnRef idx="1">
            <a:schemeClr val="accent3"/>
          </a:lnRef>
          <a:fillRef idx="2">
            <a:schemeClr val="accent3"/>
          </a:fillRef>
          <a:effectRef idx="1">
            <a:schemeClr val="accent3"/>
          </a:effectRef>
          <a:fontRef idx="minor">
            <a:schemeClr val="dk1"/>
          </a:fontRef>
        </dgm:style>
      </dgm:prSet>
      <dgm:spPr/>
      <dgm:t>
        <a:bodyPr/>
        <a:lstStyle/>
        <a:p>
          <a:r>
            <a:rPr lang="vi-VN" dirty="0" smtClean="0"/>
            <a:t>Tạo thị trường cho các chứng khoán của các công ty vừa và nhỏ, các chứng khoán chưa đủ điều kiện niêm yế</a:t>
          </a:r>
          <a:r>
            <a:rPr lang="en-US" dirty="0" smtClean="0"/>
            <a:t>t</a:t>
          </a:r>
          <a:endParaRPr lang="en-US" dirty="0"/>
        </a:p>
      </dgm:t>
    </dgm:pt>
    <dgm:pt modelId="{36476A7B-103F-43DB-AAC9-5968A7541612}" type="parTrans" cxnId="{D982F54F-890C-44E9-80B8-12ECE54CD960}">
      <dgm:prSet/>
      <dgm:spPr/>
      <dgm:t>
        <a:bodyPr/>
        <a:lstStyle/>
        <a:p>
          <a:endParaRPr lang="en-US"/>
        </a:p>
      </dgm:t>
    </dgm:pt>
    <dgm:pt modelId="{B1704545-81FF-44C1-B39D-5C20B5F2AC7C}" type="sibTrans" cxnId="{D982F54F-890C-44E9-80B8-12ECE54CD960}">
      <dgm:prSet/>
      <dgm:spPr/>
      <dgm:t>
        <a:bodyPr/>
        <a:lstStyle/>
        <a:p>
          <a:endParaRPr lang="en-US"/>
        </a:p>
      </dgm:t>
    </dgm:pt>
    <dgm:pt modelId="{E6182DAB-7FBB-4E95-BB50-745DA4309A28}" type="pres">
      <dgm:prSet presAssocID="{E1D5C617-FE73-49B4-B549-BBC5AB3FFEFA}" presName="Name0" presStyleCnt="0">
        <dgm:presLayoutVars>
          <dgm:chMax val="7"/>
          <dgm:chPref val="7"/>
          <dgm:dir/>
        </dgm:presLayoutVars>
      </dgm:prSet>
      <dgm:spPr/>
      <dgm:t>
        <a:bodyPr/>
        <a:lstStyle/>
        <a:p>
          <a:endParaRPr lang="en-US"/>
        </a:p>
      </dgm:t>
    </dgm:pt>
    <dgm:pt modelId="{AA46532A-26CC-4F1C-8879-F1B1A356D453}" type="pres">
      <dgm:prSet presAssocID="{E1D5C617-FE73-49B4-B549-BBC5AB3FFEFA}" presName="Name1" presStyleCnt="0"/>
      <dgm:spPr/>
    </dgm:pt>
    <dgm:pt modelId="{42BF3DF6-1EF5-4997-B35F-8E1B700A6446}" type="pres">
      <dgm:prSet presAssocID="{E1D5C617-FE73-49B4-B549-BBC5AB3FFEFA}" presName="cycle" presStyleCnt="0"/>
      <dgm:spPr/>
    </dgm:pt>
    <dgm:pt modelId="{E8C80F41-8C60-4FFA-B56C-2CD206B0FC11}" type="pres">
      <dgm:prSet presAssocID="{E1D5C617-FE73-49B4-B549-BBC5AB3FFEFA}" presName="srcNode" presStyleLbl="node1" presStyleIdx="0" presStyleCnt="4"/>
      <dgm:spPr/>
    </dgm:pt>
    <dgm:pt modelId="{46A5E307-BCA4-4157-901F-3233814F87B9}" type="pres">
      <dgm:prSet presAssocID="{E1D5C617-FE73-49B4-B549-BBC5AB3FFEFA}" presName="conn" presStyleLbl="parChTrans1D2" presStyleIdx="0" presStyleCnt="1"/>
      <dgm:spPr/>
      <dgm:t>
        <a:bodyPr/>
        <a:lstStyle/>
        <a:p>
          <a:endParaRPr lang="en-US"/>
        </a:p>
      </dgm:t>
    </dgm:pt>
    <dgm:pt modelId="{D2F88B99-C6BB-468C-BA32-D2550679BF78}" type="pres">
      <dgm:prSet presAssocID="{E1D5C617-FE73-49B4-B549-BBC5AB3FFEFA}" presName="extraNode" presStyleLbl="node1" presStyleIdx="0" presStyleCnt="4"/>
      <dgm:spPr/>
    </dgm:pt>
    <dgm:pt modelId="{F16B5E58-5F7E-469E-AA59-266D6D0FFE06}" type="pres">
      <dgm:prSet presAssocID="{E1D5C617-FE73-49B4-B549-BBC5AB3FFEFA}" presName="dstNode" presStyleLbl="node1" presStyleIdx="0" presStyleCnt="4"/>
      <dgm:spPr/>
    </dgm:pt>
    <dgm:pt modelId="{D6B73FB7-4B69-4ACE-87A9-7BB213627C38}" type="pres">
      <dgm:prSet presAssocID="{4B3175E2-364A-4EFF-B9A0-E2D7246EB9A5}" presName="text_1" presStyleLbl="node1" presStyleIdx="0" presStyleCnt="4">
        <dgm:presLayoutVars>
          <dgm:bulletEnabled val="1"/>
        </dgm:presLayoutVars>
      </dgm:prSet>
      <dgm:spPr/>
      <dgm:t>
        <a:bodyPr/>
        <a:lstStyle/>
        <a:p>
          <a:endParaRPr lang="en-US"/>
        </a:p>
      </dgm:t>
    </dgm:pt>
    <dgm:pt modelId="{4A7F0F1A-017E-4F88-8629-6914693D829A}" type="pres">
      <dgm:prSet presAssocID="{4B3175E2-364A-4EFF-B9A0-E2D7246EB9A5}" presName="accent_1" presStyleCnt="0"/>
      <dgm:spPr/>
    </dgm:pt>
    <dgm:pt modelId="{A70D3FF3-33D2-4025-BCF2-2FCAE91FA732}" type="pres">
      <dgm:prSet presAssocID="{4B3175E2-364A-4EFF-B9A0-E2D7246EB9A5}" presName="accentRepeatNode" presStyleLbl="solidFgAcc1" presStyleIdx="0" presStyleCnt="4"/>
      <dgm:spPr>
        <a:solidFill>
          <a:srgbClr val="FF0000"/>
        </a:solidFill>
      </dgm:spPr>
    </dgm:pt>
    <dgm:pt modelId="{1A6A1350-BD69-465D-B0C3-1BCE6480323E}" type="pres">
      <dgm:prSet presAssocID="{6DCB0C5B-FDF6-4BFE-AE85-901E6369B868}" presName="text_2" presStyleLbl="node1" presStyleIdx="1" presStyleCnt="4">
        <dgm:presLayoutVars>
          <dgm:bulletEnabled val="1"/>
        </dgm:presLayoutVars>
      </dgm:prSet>
      <dgm:spPr/>
      <dgm:t>
        <a:bodyPr/>
        <a:lstStyle/>
        <a:p>
          <a:endParaRPr lang="en-US"/>
        </a:p>
      </dgm:t>
    </dgm:pt>
    <dgm:pt modelId="{6093A6EC-7A6E-4B28-A6D3-39D815936FA4}" type="pres">
      <dgm:prSet presAssocID="{6DCB0C5B-FDF6-4BFE-AE85-901E6369B868}" presName="accent_2" presStyleCnt="0"/>
      <dgm:spPr/>
    </dgm:pt>
    <dgm:pt modelId="{08884CE6-9566-4900-BC3E-36B1064E9FD3}" type="pres">
      <dgm:prSet presAssocID="{6DCB0C5B-FDF6-4BFE-AE85-901E6369B868}" presName="accentRepeatNode" presStyleLbl="solidFgAcc1" presStyleIdx="1" presStyleCnt="4"/>
      <dgm:spPr>
        <a:solidFill>
          <a:srgbClr val="FFC000"/>
        </a:solidFill>
      </dgm:spPr>
    </dgm:pt>
    <dgm:pt modelId="{38CCC7D7-AA35-4732-8319-00FDC1BB7A6F}" type="pres">
      <dgm:prSet presAssocID="{10CED37F-42F5-4A0A-876A-736361F608C8}" presName="text_3" presStyleLbl="node1" presStyleIdx="2" presStyleCnt="4">
        <dgm:presLayoutVars>
          <dgm:bulletEnabled val="1"/>
        </dgm:presLayoutVars>
      </dgm:prSet>
      <dgm:spPr/>
      <dgm:t>
        <a:bodyPr/>
        <a:lstStyle/>
        <a:p>
          <a:endParaRPr lang="en-US"/>
        </a:p>
      </dgm:t>
    </dgm:pt>
    <dgm:pt modelId="{C459BE85-A676-4142-9630-A649D0B097C6}" type="pres">
      <dgm:prSet presAssocID="{10CED37F-42F5-4A0A-876A-736361F608C8}" presName="accent_3" presStyleCnt="0"/>
      <dgm:spPr/>
    </dgm:pt>
    <dgm:pt modelId="{82F90440-5AFF-4A2E-B019-DE1FF71045D9}" type="pres">
      <dgm:prSet presAssocID="{10CED37F-42F5-4A0A-876A-736361F608C8}" presName="accentRepeatNode" presStyleLbl="solidFgAcc1" presStyleIdx="2" presStyleCnt="4"/>
      <dgm:spPr>
        <a:solidFill>
          <a:srgbClr val="FFFF00"/>
        </a:solidFill>
      </dgm:spPr>
    </dgm:pt>
    <dgm:pt modelId="{90F70AE4-77BF-44D5-9739-CA8E301F350E}" type="pres">
      <dgm:prSet presAssocID="{F51800A1-8931-46AE-854F-7497C1CE6A43}" presName="text_4" presStyleLbl="node1" presStyleIdx="3" presStyleCnt="4">
        <dgm:presLayoutVars>
          <dgm:bulletEnabled val="1"/>
        </dgm:presLayoutVars>
      </dgm:prSet>
      <dgm:spPr/>
      <dgm:t>
        <a:bodyPr/>
        <a:lstStyle/>
        <a:p>
          <a:endParaRPr lang="en-US"/>
        </a:p>
      </dgm:t>
    </dgm:pt>
    <dgm:pt modelId="{570431B3-6DEE-4B18-88E5-D0B85FAF1BF9}" type="pres">
      <dgm:prSet presAssocID="{F51800A1-8931-46AE-854F-7497C1CE6A43}" presName="accent_4" presStyleCnt="0"/>
      <dgm:spPr/>
    </dgm:pt>
    <dgm:pt modelId="{9B994504-B679-405A-8789-86A79CEA0AA4}" type="pres">
      <dgm:prSet presAssocID="{F51800A1-8931-46AE-854F-7497C1CE6A43}" presName="accentRepeatNode" presStyleLbl="solidFgAcc1" presStyleIdx="3" presStyleCnt="4"/>
      <dgm:spPr>
        <a:solidFill>
          <a:srgbClr val="92D050"/>
        </a:solidFill>
      </dgm:spPr>
    </dgm:pt>
  </dgm:ptLst>
  <dgm:cxnLst>
    <dgm:cxn modelId="{1287A213-B9BB-49BC-8153-C28A174C6D5D}" type="presOf" srcId="{10CED37F-42F5-4A0A-876A-736361F608C8}" destId="{38CCC7D7-AA35-4732-8319-00FDC1BB7A6F}" srcOrd="0" destOrd="0" presId="urn:microsoft.com/office/officeart/2008/layout/VerticalCurvedList"/>
    <dgm:cxn modelId="{D982F54F-890C-44E9-80B8-12ECE54CD960}" srcId="{E1D5C617-FE73-49B4-B549-BBC5AB3FFEFA}" destId="{6DCB0C5B-FDF6-4BFE-AE85-901E6369B868}" srcOrd="1" destOrd="0" parTransId="{36476A7B-103F-43DB-AAC9-5968A7541612}" sibTransId="{B1704545-81FF-44C1-B39D-5C20B5F2AC7C}"/>
    <dgm:cxn modelId="{03658E29-AA2D-4000-BBB1-3C6E4EFE25EE}" srcId="{E1D5C617-FE73-49B4-B549-BBC5AB3FFEFA}" destId="{10CED37F-42F5-4A0A-876A-736361F608C8}" srcOrd="2" destOrd="0" parTransId="{5FDE35AD-DB26-4D33-B7E3-9ACAC1B837B7}" sibTransId="{5B9FD614-D745-47AA-992C-B7512D538336}"/>
    <dgm:cxn modelId="{2D79721C-F8AF-4CE3-A962-2EB7BD91614A}" srcId="{E1D5C617-FE73-49B4-B549-BBC5AB3FFEFA}" destId="{4B3175E2-364A-4EFF-B9A0-E2D7246EB9A5}" srcOrd="0" destOrd="0" parTransId="{090E6D76-72AF-4B37-8557-729DCCF49558}" sibTransId="{ADD78D85-0C1A-4DE8-ADE6-618F83A8AB3D}"/>
    <dgm:cxn modelId="{8444D20F-1DFA-4CB9-ACE3-71A178538157}" type="presOf" srcId="{ADD78D85-0C1A-4DE8-ADE6-618F83A8AB3D}" destId="{46A5E307-BCA4-4157-901F-3233814F87B9}" srcOrd="0" destOrd="0" presId="urn:microsoft.com/office/officeart/2008/layout/VerticalCurvedList"/>
    <dgm:cxn modelId="{883C183E-8917-4349-99A7-E75D9C967DE9}" type="presOf" srcId="{F51800A1-8931-46AE-854F-7497C1CE6A43}" destId="{90F70AE4-77BF-44D5-9739-CA8E301F350E}" srcOrd="0" destOrd="0" presId="urn:microsoft.com/office/officeart/2008/layout/VerticalCurvedList"/>
    <dgm:cxn modelId="{F4961A64-F0C3-4988-87CF-73773FCF12D6}" type="presOf" srcId="{4B3175E2-364A-4EFF-B9A0-E2D7246EB9A5}" destId="{D6B73FB7-4B69-4ACE-87A9-7BB213627C38}" srcOrd="0" destOrd="0" presId="urn:microsoft.com/office/officeart/2008/layout/VerticalCurvedList"/>
    <dgm:cxn modelId="{5988228B-7D68-4A7B-9F08-620A14E770DE}" type="presOf" srcId="{E1D5C617-FE73-49B4-B549-BBC5AB3FFEFA}" destId="{E6182DAB-7FBB-4E95-BB50-745DA4309A28}" srcOrd="0" destOrd="0" presId="urn:microsoft.com/office/officeart/2008/layout/VerticalCurvedList"/>
    <dgm:cxn modelId="{481DE12D-E2E2-4457-88F0-DF6BEEF57EA4}" srcId="{E1D5C617-FE73-49B4-B549-BBC5AB3FFEFA}" destId="{F51800A1-8931-46AE-854F-7497C1CE6A43}" srcOrd="3" destOrd="0" parTransId="{0E97CA4B-6048-4951-A91D-A9F2431D8207}" sibTransId="{387CA1E6-9A10-4B2C-8468-17F370FFD93C}"/>
    <dgm:cxn modelId="{F978F267-2FE0-47DC-8759-C2EFCB680607}" type="presOf" srcId="{6DCB0C5B-FDF6-4BFE-AE85-901E6369B868}" destId="{1A6A1350-BD69-465D-B0C3-1BCE6480323E}" srcOrd="0" destOrd="0" presId="urn:microsoft.com/office/officeart/2008/layout/VerticalCurvedList"/>
    <dgm:cxn modelId="{92C85E5A-1BE8-45A2-AF51-4F1C8810DE77}" type="presParOf" srcId="{E6182DAB-7FBB-4E95-BB50-745DA4309A28}" destId="{AA46532A-26CC-4F1C-8879-F1B1A356D453}" srcOrd="0" destOrd="0" presId="urn:microsoft.com/office/officeart/2008/layout/VerticalCurvedList"/>
    <dgm:cxn modelId="{697F0718-6307-4DB1-A0BC-AECFFA216459}" type="presParOf" srcId="{AA46532A-26CC-4F1C-8879-F1B1A356D453}" destId="{42BF3DF6-1EF5-4997-B35F-8E1B700A6446}" srcOrd="0" destOrd="0" presId="urn:microsoft.com/office/officeart/2008/layout/VerticalCurvedList"/>
    <dgm:cxn modelId="{370C3DFD-6391-40F2-8E75-475FA06B1CA4}" type="presParOf" srcId="{42BF3DF6-1EF5-4997-B35F-8E1B700A6446}" destId="{E8C80F41-8C60-4FFA-B56C-2CD206B0FC11}" srcOrd="0" destOrd="0" presId="urn:microsoft.com/office/officeart/2008/layout/VerticalCurvedList"/>
    <dgm:cxn modelId="{96D88FD0-506B-4E18-B20E-FB296A7CBE7B}" type="presParOf" srcId="{42BF3DF6-1EF5-4997-B35F-8E1B700A6446}" destId="{46A5E307-BCA4-4157-901F-3233814F87B9}" srcOrd="1" destOrd="0" presId="urn:microsoft.com/office/officeart/2008/layout/VerticalCurvedList"/>
    <dgm:cxn modelId="{C700CEA1-39CA-4408-BF16-8319B5044A3B}" type="presParOf" srcId="{42BF3DF6-1EF5-4997-B35F-8E1B700A6446}" destId="{D2F88B99-C6BB-468C-BA32-D2550679BF78}" srcOrd="2" destOrd="0" presId="urn:microsoft.com/office/officeart/2008/layout/VerticalCurvedList"/>
    <dgm:cxn modelId="{2214D6EA-559C-44A3-BB5C-CD87F7CCFB1A}" type="presParOf" srcId="{42BF3DF6-1EF5-4997-B35F-8E1B700A6446}" destId="{F16B5E58-5F7E-469E-AA59-266D6D0FFE06}" srcOrd="3" destOrd="0" presId="urn:microsoft.com/office/officeart/2008/layout/VerticalCurvedList"/>
    <dgm:cxn modelId="{A02BC343-E51A-47B4-B1BA-631DA87BE148}" type="presParOf" srcId="{AA46532A-26CC-4F1C-8879-F1B1A356D453}" destId="{D6B73FB7-4B69-4ACE-87A9-7BB213627C38}" srcOrd="1" destOrd="0" presId="urn:microsoft.com/office/officeart/2008/layout/VerticalCurvedList"/>
    <dgm:cxn modelId="{675D1242-38C0-46AC-9460-9B5EFB3FD1B1}" type="presParOf" srcId="{AA46532A-26CC-4F1C-8879-F1B1A356D453}" destId="{4A7F0F1A-017E-4F88-8629-6914693D829A}" srcOrd="2" destOrd="0" presId="urn:microsoft.com/office/officeart/2008/layout/VerticalCurvedList"/>
    <dgm:cxn modelId="{EA804889-4ECD-4389-A04D-9D1A99F54DD5}" type="presParOf" srcId="{4A7F0F1A-017E-4F88-8629-6914693D829A}" destId="{A70D3FF3-33D2-4025-BCF2-2FCAE91FA732}" srcOrd="0" destOrd="0" presId="urn:microsoft.com/office/officeart/2008/layout/VerticalCurvedList"/>
    <dgm:cxn modelId="{A26FC997-AE85-4302-9FCE-E9B162AC8EBE}" type="presParOf" srcId="{AA46532A-26CC-4F1C-8879-F1B1A356D453}" destId="{1A6A1350-BD69-465D-B0C3-1BCE6480323E}" srcOrd="3" destOrd="0" presId="urn:microsoft.com/office/officeart/2008/layout/VerticalCurvedList"/>
    <dgm:cxn modelId="{92E800AC-A7F7-4E7C-B62D-3948E96B54E8}" type="presParOf" srcId="{AA46532A-26CC-4F1C-8879-F1B1A356D453}" destId="{6093A6EC-7A6E-4B28-A6D3-39D815936FA4}" srcOrd="4" destOrd="0" presId="urn:microsoft.com/office/officeart/2008/layout/VerticalCurvedList"/>
    <dgm:cxn modelId="{38BF7C8B-A6A2-460B-9D7E-08946CF09461}" type="presParOf" srcId="{6093A6EC-7A6E-4B28-A6D3-39D815936FA4}" destId="{08884CE6-9566-4900-BC3E-36B1064E9FD3}" srcOrd="0" destOrd="0" presId="urn:microsoft.com/office/officeart/2008/layout/VerticalCurvedList"/>
    <dgm:cxn modelId="{C7340D0C-FD67-4BD0-9813-C6B5F83F8803}" type="presParOf" srcId="{AA46532A-26CC-4F1C-8879-F1B1A356D453}" destId="{38CCC7D7-AA35-4732-8319-00FDC1BB7A6F}" srcOrd="5" destOrd="0" presId="urn:microsoft.com/office/officeart/2008/layout/VerticalCurvedList"/>
    <dgm:cxn modelId="{53DE5932-7016-4B76-9129-0F1D1AA7ED5A}" type="presParOf" srcId="{AA46532A-26CC-4F1C-8879-F1B1A356D453}" destId="{C459BE85-A676-4142-9630-A649D0B097C6}" srcOrd="6" destOrd="0" presId="urn:microsoft.com/office/officeart/2008/layout/VerticalCurvedList"/>
    <dgm:cxn modelId="{16F4FF3F-D405-47C3-A34B-765FC16C483C}" type="presParOf" srcId="{C459BE85-A676-4142-9630-A649D0B097C6}" destId="{82F90440-5AFF-4A2E-B019-DE1FF71045D9}" srcOrd="0" destOrd="0" presId="urn:microsoft.com/office/officeart/2008/layout/VerticalCurvedList"/>
    <dgm:cxn modelId="{321B1EBC-CFE8-4CA8-A6F2-4C42CD4B0384}" type="presParOf" srcId="{AA46532A-26CC-4F1C-8879-F1B1A356D453}" destId="{90F70AE4-77BF-44D5-9739-CA8E301F350E}" srcOrd="7" destOrd="0" presId="urn:microsoft.com/office/officeart/2008/layout/VerticalCurvedList"/>
    <dgm:cxn modelId="{57D82D76-CC04-43D3-B88F-6DA77CB366D2}" type="presParOf" srcId="{AA46532A-26CC-4F1C-8879-F1B1A356D453}" destId="{570431B3-6DEE-4B18-88E5-D0B85FAF1BF9}" srcOrd="8" destOrd="0" presId="urn:microsoft.com/office/officeart/2008/layout/VerticalCurvedList"/>
    <dgm:cxn modelId="{ED484073-6ED4-44D5-8EB0-A47BA5D46C61}" type="presParOf" srcId="{570431B3-6DEE-4B18-88E5-D0B85FAF1BF9}" destId="{9B994504-B679-405A-8789-86A79CEA0AA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E49788-E8EF-43C1-852D-20B390659704}"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BBEB6B5E-3750-4281-986B-665668092CC2}">
      <dgm:prSet phldrT="[Text]" custT="1"/>
      <dgm:spPr/>
      <dgm:t>
        <a:bodyPr/>
        <a:lstStyle/>
        <a:p>
          <a:r>
            <a:rPr lang="en-US" sz="2400" dirty="0" smtClean="0">
              <a:solidFill>
                <a:schemeClr val="tx1"/>
              </a:solidFill>
              <a:latin typeface="Times New Roman" pitchFamily="18" charset="0"/>
              <a:cs typeface="Times New Roman" pitchFamily="18" charset="0"/>
            </a:rPr>
            <a:t>1. </a:t>
          </a:r>
          <a:r>
            <a:rPr lang="en-US" sz="2400" dirty="0" err="1" smtClean="0">
              <a:solidFill>
                <a:schemeClr val="tx1"/>
              </a:solidFill>
              <a:latin typeface="Times New Roman" pitchFamily="18" charset="0"/>
              <a:cs typeface="Times New Roman" pitchFamily="18" charset="0"/>
            </a:rPr>
            <a:t>Tranh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chấp</a:t>
          </a:r>
          <a:r>
            <a:rPr lang="en-US" sz="2400" dirty="0" smtClean="0">
              <a:solidFill>
                <a:schemeClr val="tx1"/>
              </a:solidFill>
              <a:latin typeface="Times New Roman" pitchFamily="18" charset="0"/>
              <a:cs typeface="Times New Roman" pitchFamily="18" charset="0"/>
            </a:rPr>
            <a:t> hay </a:t>
          </a:r>
          <a:r>
            <a:rPr lang="en-US" sz="2400" dirty="0" err="1" smtClean="0">
              <a:solidFill>
                <a:schemeClr val="tx1"/>
              </a:solidFill>
              <a:latin typeface="Times New Roman" pitchFamily="18" charset="0"/>
              <a:cs typeface="Times New Roman" pitchFamily="18" charset="0"/>
            </a:rPr>
            <a:t>thiệt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hại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về</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quyền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mua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cổ</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phiếu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mới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tăng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vốn</a:t>
          </a:r>
          <a:endParaRPr lang="en-US" sz="2400" dirty="0">
            <a:solidFill>
              <a:schemeClr val="tx1"/>
            </a:solidFill>
            <a:latin typeface="Times New Roman" pitchFamily="18" charset="0"/>
            <a:cs typeface="Times New Roman" pitchFamily="18" charset="0"/>
          </a:endParaRPr>
        </a:p>
      </dgm:t>
    </dgm:pt>
    <dgm:pt modelId="{9EF3E99D-7B81-4377-B36C-3A2190DE20A9}" type="parTrans" cxnId="{798CA0A9-1A33-4B2B-85D2-FAEDCD27E849}">
      <dgm:prSet/>
      <dgm:spPr/>
      <dgm:t>
        <a:bodyPr/>
        <a:lstStyle/>
        <a:p>
          <a:endParaRPr lang="en-US"/>
        </a:p>
      </dgm:t>
    </dgm:pt>
    <dgm:pt modelId="{53FC8857-DF10-43F4-88A3-EC88F86D0443}" type="sibTrans" cxnId="{798CA0A9-1A33-4B2B-85D2-FAEDCD27E849}">
      <dgm:prSet/>
      <dgm:spPr/>
      <dgm:t>
        <a:bodyPr/>
        <a:lstStyle/>
        <a:p>
          <a:endParaRPr lang="en-US"/>
        </a:p>
      </dgm:t>
    </dgm:pt>
    <dgm:pt modelId="{0E9632AE-7DD4-48BF-AB70-F102C5A61ED9}">
      <dgm:prSet phldrT="[Text]" custT="1"/>
      <dgm:spPr/>
      <dgm:t>
        <a:bodyPr/>
        <a:lstStyle/>
        <a:p>
          <a:r>
            <a:rPr lang="en-US" sz="2400" smtClean="0">
              <a:solidFill>
                <a:schemeClr val="tx1"/>
              </a:solidFill>
              <a:latin typeface="Times New Roman" pitchFamily="18" charset="0"/>
              <a:cs typeface="Times New Roman" pitchFamily="18" charset="0"/>
            </a:rPr>
            <a:t>2. Tranh chấp hay thiệt hại về cổ tức</a:t>
          </a:r>
          <a:endParaRPr lang="en-US" sz="2400" dirty="0">
            <a:solidFill>
              <a:schemeClr val="tx1"/>
            </a:solidFill>
            <a:latin typeface="Times New Roman" pitchFamily="18" charset="0"/>
            <a:cs typeface="Times New Roman" pitchFamily="18" charset="0"/>
          </a:endParaRPr>
        </a:p>
      </dgm:t>
    </dgm:pt>
    <dgm:pt modelId="{53A578FF-8F6F-476E-A1DD-4D1465CB5976}" type="parTrans" cxnId="{D648AD40-1604-4087-B962-327204225BDA}">
      <dgm:prSet/>
      <dgm:spPr/>
      <dgm:t>
        <a:bodyPr/>
        <a:lstStyle/>
        <a:p>
          <a:endParaRPr lang="en-US"/>
        </a:p>
      </dgm:t>
    </dgm:pt>
    <dgm:pt modelId="{50ACAD79-0EDE-4E9C-AC22-E76900B5C01C}" type="sibTrans" cxnId="{D648AD40-1604-4087-B962-327204225BDA}">
      <dgm:prSet/>
      <dgm:spPr/>
      <dgm:t>
        <a:bodyPr/>
        <a:lstStyle/>
        <a:p>
          <a:endParaRPr lang="en-US"/>
        </a:p>
      </dgm:t>
    </dgm:pt>
    <dgm:pt modelId="{3361463A-87D5-4059-8F17-CC7ADC216CFB}">
      <dgm:prSet phldrT="[Text]" custT="1"/>
      <dgm:spPr/>
      <dgm:t>
        <a:bodyPr/>
        <a:lstStyle/>
        <a:p>
          <a:r>
            <a:rPr lang="en-US" sz="2400" smtClean="0">
              <a:solidFill>
                <a:schemeClr val="tx1"/>
              </a:solidFill>
              <a:latin typeface="Times New Roman" pitchFamily="18" charset="0"/>
              <a:cs typeface="Times New Roman" pitchFamily="18" charset="0"/>
            </a:rPr>
            <a:t>3. Rủi ro trong mua bán cổ phiếu chưa được chuyển nhượng</a:t>
          </a:r>
          <a:endParaRPr lang="en-US" sz="2400" dirty="0">
            <a:solidFill>
              <a:schemeClr val="tx1"/>
            </a:solidFill>
            <a:latin typeface="Times New Roman" pitchFamily="18" charset="0"/>
            <a:cs typeface="Times New Roman" pitchFamily="18" charset="0"/>
          </a:endParaRPr>
        </a:p>
      </dgm:t>
    </dgm:pt>
    <dgm:pt modelId="{6B83D1A3-C694-4DC3-A20A-046EF7BD81CB}" type="parTrans" cxnId="{12CC6EAF-3A7C-498E-AFEA-1197153D8C33}">
      <dgm:prSet/>
      <dgm:spPr/>
      <dgm:t>
        <a:bodyPr/>
        <a:lstStyle/>
        <a:p>
          <a:endParaRPr lang="en-US"/>
        </a:p>
      </dgm:t>
    </dgm:pt>
    <dgm:pt modelId="{1D77678B-2F30-4B46-AFCA-58C95509F4F1}" type="sibTrans" cxnId="{12CC6EAF-3A7C-498E-AFEA-1197153D8C33}">
      <dgm:prSet/>
      <dgm:spPr/>
      <dgm:t>
        <a:bodyPr/>
        <a:lstStyle/>
        <a:p>
          <a:endParaRPr lang="en-US"/>
        </a:p>
      </dgm:t>
    </dgm:pt>
    <dgm:pt modelId="{605524C4-F777-4496-8D0D-AD239D0837E2}">
      <dgm:prSet custT="1"/>
      <dgm:spPr/>
      <dgm:t>
        <a:bodyPr/>
        <a:lstStyle/>
        <a:p>
          <a:r>
            <a:rPr lang="en-US" sz="2400" dirty="0" smtClean="0">
              <a:solidFill>
                <a:schemeClr val="tx1"/>
              </a:solidFill>
              <a:latin typeface="Times New Roman" pitchFamily="18" charset="0"/>
              <a:cs typeface="Times New Roman" pitchFamily="18" charset="0"/>
            </a:rPr>
            <a:t>4. </a:t>
          </a:r>
          <a:r>
            <a:rPr lang="en-US" sz="2400" dirty="0" err="1" smtClean="0">
              <a:solidFill>
                <a:schemeClr val="tx1"/>
              </a:solidFill>
              <a:latin typeface="Times New Roman" pitchFamily="18" charset="0"/>
              <a:cs typeface="Times New Roman" pitchFamily="18" charset="0"/>
            </a:rPr>
            <a:t>Rủi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ro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trong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mua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bán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cổ</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phiếu</a:t>
          </a:r>
          <a:r>
            <a:rPr lang="en-US" sz="2400" dirty="0" smtClean="0">
              <a:solidFill>
                <a:schemeClr val="tx1"/>
              </a:solidFill>
              <a:latin typeface="Times New Roman" pitchFamily="18" charset="0"/>
              <a:cs typeface="Times New Roman" pitchFamily="18" charset="0"/>
            </a:rPr>
            <a:t> ở </a:t>
          </a:r>
          <a:r>
            <a:rPr lang="en-US" sz="2400" dirty="0" err="1" smtClean="0">
              <a:solidFill>
                <a:schemeClr val="tx1"/>
              </a:solidFill>
              <a:latin typeface="Times New Roman" pitchFamily="18" charset="0"/>
              <a:cs typeface="Times New Roman" pitchFamily="18" charset="0"/>
            </a:rPr>
            <a:t>thời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điểm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phát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hành</a:t>
          </a:r>
          <a:endParaRPr lang="en-US" sz="2400" dirty="0">
            <a:solidFill>
              <a:schemeClr val="tx1"/>
            </a:solidFill>
            <a:latin typeface="Times New Roman" pitchFamily="18" charset="0"/>
            <a:cs typeface="Times New Roman" pitchFamily="18" charset="0"/>
          </a:endParaRPr>
        </a:p>
      </dgm:t>
    </dgm:pt>
    <dgm:pt modelId="{CAD6D83E-F727-41BA-92BC-1CC17DA347FF}" type="parTrans" cxnId="{5AE53FE0-488B-4B5B-A3D1-92976E3A548B}">
      <dgm:prSet/>
      <dgm:spPr/>
      <dgm:t>
        <a:bodyPr/>
        <a:lstStyle/>
        <a:p>
          <a:endParaRPr lang="en-US"/>
        </a:p>
      </dgm:t>
    </dgm:pt>
    <dgm:pt modelId="{AA1F0101-DB2C-4056-B0B5-49EA98BA5690}" type="sibTrans" cxnId="{5AE53FE0-488B-4B5B-A3D1-92976E3A548B}">
      <dgm:prSet/>
      <dgm:spPr/>
      <dgm:t>
        <a:bodyPr/>
        <a:lstStyle/>
        <a:p>
          <a:endParaRPr lang="en-US"/>
        </a:p>
      </dgm:t>
    </dgm:pt>
    <dgm:pt modelId="{D2E50D76-1741-426F-8A68-8D88611C373C}">
      <dgm:prSet custT="1"/>
      <dgm:spPr/>
      <dgm:t>
        <a:bodyPr/>
        <a:lstStyle/>
        <a:p>
          <a:r>
            <a:rPr lang="en-US" sz="2400" smtClean="0">
              <a:solidFill>
                <a:schemeClr val="tx1"/>
              </a:solidFill>
              <a:latin typeface="Times New Roman" pitchFamily="18" charset="0"/>
              <a:cs typeface="Times New Roman" pitchFamily="18" charset="0"/>
            </a:rPr>
            <a:t>5. Rủi ro trong mua bán cổ phiếu khi biến động giá</a:t>
          </a:r>
          <a:endParaRPr lang="en-US" sz="2400" dirty="0">
            <a:solidFill>
              <a:schemeClr val="tx1"/>
            </a:solidFill>
            <a:latin typeface="Times New Roman" pitchFamily="18" charset="0"/>
            <a:cs typeface="Times New Roman" pitchFamily="18" charset="0"/>
          </a:endParaRPr>
        </a:p>
      </dgm:t>
    </dgm:pt>
    <dgm:pt modelId="{5D4003E5-BCB0-43F7-9769-60E4846D6EFB}" type="parTrans" cxnId="{92B16C0F-4C71-4B98-96F6-EAEDCFC07CED}">
      <dgm:prSet/>
      <dgm:spPr/>
      <dgm:t>
        <a:bodyPr/>
        <a:lstStyle/>
        <a:p>
          <a:endParaRPr lang="en-US"/>
        </a:p>
      </dgm:t>
    </dgm:pt>
    <dgm:pt modelId="{3F3F79AB-FFBC-4FEA-8492-EF1C4119C46F}" type="sibTrans" cxnId="{92B16C0F-4C71-4B98-96F6-EAEDCFC07CED}">
      <dgm:prSet/>
      <dgm:spPr/>
      <dgm:t>
        <a:bodyPr/>
        <a:lstStyle/>
        <a:p>
          <a:endParaRPr lang="en-US"/>
        </a:p>
      </dgm:t>
    </dgm:pt>
    <dgm:pt modelId="{D810AB89-ECBF-4B8E-8F55-627BAE307E72}">
      <dgm:prSet custT="1"/>
      <dgm:spPr/>
      <dgm:t>
        <a:bodyPr/>
        <a:lstStyle/>
        <a:p>
          <a:r>
            <a:rPr lang="en-US" sz="2400" smtClean="0">
              <a:solidFill>
                <a:schemeClr val="tx1"/>
              </a:solidFill>
              <a:latin typeface="Times New Roman" pitchFamily="18" charset="0"/>
              <a:cs typeface="Times New Roman" pitchFamily="18" charset="0"/>
            </a:rPr>
            <a:t>6. Rủi ro trong giao dịch nhận chuyển nhượng quyền mua</a:t>
          </a:r>
          <a:endParaRPr lang="en-US" sz="2400" dirty="0">
            <a:solidFill>
              <a:schemeClr val="tx1"/>
            </a:solidFill>
            <a:latin typeface="Times New Roman" pitchFamily="18" charset="0"/>
            <a:cs typeface="Times New Roman" pitchFamily="18" charset="0"/>
          </a:endParaRPr>
        </a:p>
      </dgm:t>
    </dgm:pt>
    <dgm:pt modelId="{C143DA73-45A6-434B-930B-DD73D5BBD920}" type="parTrans" cxnId="{902BC631-731B-4D84-BE6C-6C0F2850B185}">
      <dgm:prSet/>
      <dgm:spPr/>
      <dgm:t>
        <a:bodyPr/>
        <a:lstStyle/>
        <a:p>
          <a:endParaRPr lang="en-US"/>
        </a:p>
      </dgm:t>
    </dgm:pt>
    <dgm:pt modelId="{DCCE4966-D13A-4274-945E-93D1D197E73C}" type="sibTrans" cxnId="{902BC631-731B-4D84-BE6C-6C0F2850B185}">
      <dgm:prSet/>
      <dgm:spPr/>
      <dgm:t>
        <a:bodyPr/>
        <a:lstStyle/>
        <a:p>
          <a:endParaRPr lang="en-US"/>
        </a:p>
      </dgm:t>
    </dgm:pt>
    <dgm:pt modelId="{AD956717-965F-4F03-B3CA-81E2A52E94BD}">
      <dgm:prSet custT="1"/>
      <dgm:spPr/>
      <dgm:t>
        <a:bodyPr/>
        <a:lstStyle/>
        <a:p>
          <a:r>
            <a:rPr lang="en-US" sz="2400" smtClean="0">
              <a:solidFill>
                <a:schemeClr val="tx1"/>
              </a:solidFill>
              <a:latin typeface="Times New Roman" pitchFamily="18" charset="0"/>
              <a:cs typeface="Times New Roman" pitchFamily="18" charset="0"/>
            </a:rPr>
            <a:t>7. Rủi ro vể mặt thông tin.</a:t>
          </a:r>
          <a:endParaRPr lang="en-US" sz="2400" dirty="0">
            <a:solidFill>
              <a:schemeClr val="tx1"/>
            </a:solidFill>
            <a:latin typeface="Times New Roman" pitchFamily="18" charset="0"/>
            <a:cs typeface="Times New Roman" pitchFamily="18" charset="0"/>
          </a:endParaRPr>
        </a:p>
      </dgm:t>
    </dgm:pt>
    <dgm:pt modelId="{7EEA9B04-CFD6-492A-88F1-EED4A9BB508B}" type="parTrans" cxnId="{E5650728-E56F-4916-86DC-D670431673AD}">
      <dgm:prSet/>
      <dgm:spPr/>
      <dgm:t>
        <a:bodyPr/>
        <a:lstStyle/>
        <a:p>
          <a:endParaRPr lang="en-US"/>
        </a:p>
      </dgm:t>
    </dgm:pt>
    <dgm:pt modelId="{F6F72E30-75DB-415B-9836-89356DE3B87C}" type="sibTrans" cxnId="{E5650728-E56F-4916-86DC-D670431673AD}">
      <dgm:prSet/>
      <dgm:spPr/>
      <dgm:t>
        <a:bodyPr/>
        <a:lstStyle/>
        <a:p>
          <a:endParaRPr lang="en-US"/>
        </a:p>
      </dgm:t>
    </dgm:pt>
    <dgm:pt modelId="{D6426FF7-7434-48A6-AB83-09B720911E93}">
      <dgm:prSet custT="1"/>
      <dgm:spPr/>
      <dgm:t>
        <a:bodyPr/>
        <a:lstStyle/>
        <a:p>
          <a:r>
            <a:rPr lang="en-US" sz="2400" smtClean="0">
              <a:solidFill>
                <a:schemeClr val="tx1"/>
              </a:solidFill>
              <a:latin typeface="Times New Roman" pitchFamily="18" charset="0"/>
              <a:cs typeface="Times New Roman" pitchFamily="18" charset="0"/>
            </a:rPr>
            <a:t>8. Rủi ro do tính thanh khoản thấp</a:t>
          </a:r>
          <a:endParaRPr lang="en-US" sz="2400" dirty="0">
            <a:solidFill>
              <a:schemeClr val="tx1"/>
            </a:solidFill>
            <a:latin typeface="Times New Roman" pitchFamily="18" charset="0"/>
            <a:cs typeface="Times New Roman" pitchFamily="18" charset="0"/>
          </a:endParaRPr>
        </a:p>
      </dgm:t>
    </dgm:pt>
    <dgm:pt modelId="{6550E368-248F-46D8-8866-429306C60B8E}" type="parTrans" cxnId="{4093BC72-4A7F-43A1-B555-65BC876209B8}">
      <dgm:prSet/>
      <dgm:spPr/>
      <dgm:t>
        <a:bodyPr/>
        <a:lstStyle/>
        <a:p>
          <a:endParaRPr lang="en-US"/>
        </a:p>
      </dgm:t>
    </dgm:pt>
    <dgm:pt modelId="{27EF96CD-C0E4-4BCA-9944-DD297866F380}" type="sibTrans" cxnId="{4093BC72-4A7F-43A1-B555-65BC876209B8}">
      <dgm:prSet/>
      <dgm:spPr/>
      <dgm:t>
        <a:bodyPr/>
        <a:lstStyle/>
        <a:p>
          <a:endParaRPr lang="en-US"/>
        </a:p>
      </dgm:t>
    </dgm:pt>
    <dgm:pt modelId="{160CEC47-CC3B-4239-883A-B496113430ED}" type="pres">
      <dgm:prSet presAssocID="{D7E49788-E8EF-43C1-852D-20B390659704}" presName="linear" presStyleCnt="0">
        <dgm:presLayoutVars>
          <dgm:dir/>
          <dgm:animLvl val="lvl"/>
          <dgm:resizeHandles val="exact"/>
        </dgm:presLayoutVars>
      </dgm:prSet>
      <dgm:spPr/>
      <dgm:t>
        <a:bodyPr/>
        <a:lstStyle/>
        <a:p>
          <a:endParaRPr lang="en-US"/>
        </a:p>
      </dgm:t>
    </dgm:pt>
    <dgm:pt modelId="{7DF8C03E-30CB-44AC-8408-B2C3FF1CF64B}" type="pres">
      <dgm:prSet presAssocID="{BBEB6B5E-3750-4281-986B-665668092CC2}" presName="parentLin" presStyleCnt="0"/>
      <dgm:spPr/>
      <dgm:t>
        <a:bodyPr/>
        <a:lstStyle/>
        <a:p>
          <a:endParaRPr lang="en-US"/>
        </a:p>
      </dgm:t>
    </dgm:pt>
    <dgm:pt modelId="{1D1D7799-374C-4781-B41F-E9EE35F1148E}" type="pres">
      <dgm:prSet presAssocID="{BBEB6B5E-3750-4281-986B-665668092CC2}" presName="parentLeftMargin" presStyleLbl="node1" presStyleIdx="0" presStyleCnt="8"/>
      <dgm:spPr/>
      <dgm:t>
        <a:bodyPr/>
        <a:lstStyle/>
        <a:p>
          <a:endParaRPr lang="en-US"/>
        </a:p>
      </dgm:t>
    </dgm:pt>
    <dgm:pt modelId="{220C9A86-8CE8-497F-9153-68245DBAFFC2}" type="pres">
      <dgm:prSet presAssocID="{BBEB6B5E-3750-4281-986B-665668092CC2}" presName="parentText" presStyleLbl="node1" presStyleIdx="0" presStyleCnt="8" custScaleX="136363">
        <dgm:presLayoutVars>
          <dgm:chMax val="0"/>
          <dgm:bulletEnabled val="1"/>
        </dgm:presLayoutVars>
      </dgm:prSet>
      <dgm:spPr/>
      <dgm:t>
        <a:bodyPr/>
        <a:lstStyle/>
        <a:p>
          <a:endParaRPr lang="en-US"/>
        </a:p>
      </dgm:t>
    </dgm:pt>
    <dgm:pt modelId="{4D0A7E9A-A185-4A32-980E-8B6C9E3F5F3F}" type="pres">
      <dgm:prSet presAssocID="{BBEB6B5E-3750-4281-986B-665668092CC2}" presName="negativeSpace" presStyleCnt="0"/>
      <dgm:spPr/>
      <dgm:t>
        <a:bodyPr/>
        <a:lstStyle/>
        <a:p>
          <a:endParaRPr lang="en-US"/>
        </a:p>
      </dgm:t>
    </dgm:pt>
    <dgm:pt modelId="{50BA804B-4AFB-4454-90AC-6AA81EBC88C2}" type="pres">
      <dgm:prSet presAssocID="{BBEB6B5E-3750-4281-986B-665668092CC2}" presName="childText" presStyleLbl="conFgAcc1" presStyleIdx="0" presStyleCnt="8">
        <dgm:presLayoutVars>
          <dgm:bulletEnabled val="1"/>
        </dgm:presLayoutVars>
      </dgm:prSet>
      <dgm:spPr/>
      <dgm:t>
        <a:bodyPr/>
        <a:lstStyle/>
        <a:p>
          <a:endParaRPr lang="en-US"/>
        </a:p>
      </dgm:t>
    </dgm:pt>
    <dgm:pt modelId="{9C50606B-2D3C-43A6-892F-3C7EB202D5B8}" type="pres">
      <dgm:prSet presAssocID="{53FC8857-DF10-43F4-88A3-EC88F86D0443}" presName="spaceBetweenRectangles" presStyleCnt="0"/>
      <dgm:spPr/>
      <dgm:t>
        <a:bodyPr/>
        <a:lstStyle/>
        <a:p>
          <a:endParaRPr lang="en-US"/>
        </a:p>
      </dgm:t>
    </dgm:pt>
    <dgm:pt modelId="{0D3CE2B6-D1AF-47B2-93D4-5F18A8204F69}" type="pres">
      <dgm:prSet presAssocID="{0E9632AE-7DD4-48BF-AB70-F102C5A61ED9}" presName="parentLin" presStyleCnt="0"/>
      <dgm:spPr/>
      <dgm:t>
        <a:bodyPr/>
        <a:lstStyle/>
        <a:p>
          <a:endParaRPr lang="en-US"/>
        </a:p>
      </dgm:t>
    </dgm:pt>
    <dgm:pt modelId="{C4AE9FD9-A9C1-4230-B827-02BB5C05308F}" type="pres">
      <dgm:prSet presAssocID="{0E9632AE-7DD4-48BF-AB70-F102C5A61ED9}" presName="parentLeftMargin" presStyleLbl="node1" presStyleIdx="0" presStyleCnt="8"/>
      <dgm:spPr/>
      <dgm:t>
        <a:bodyPr/>
        <a:lstStyle/>
        <a:p>
          <a:endParaRPr lang="en-US"/>
        </a:p>
      </dgm:t>
    </dgm:pt>
    <dgm:pt modelId="{90779F7D-2CEE-4042-A14D-FC8969C66235}" type="pres">
      <dgm:prSet presAssocID="{0E9632AE-7DD4-48BF-AB70-F102C5A61ED9}" presName="parentText" presStyleLbl="node1" presStyleIdx="1" presStyleCnt="8" custScaleX="136363">
        <dgm:presLayoutVars>
          <dgm:chMax val="0"/>
          <dgm:bulletEnabled val="1"/>
        </dgm:presLayoutVars>
      </dgm:prSet>
      <dgm:spPr/>
      <dgm:t>
        <a:bodyPr/>
        <a:lstStyle/>
        <a:p>
          <a:endParaRPr lang="en-US"/>
        </a:p>
      </dgm:t>
    </dgm:pt>
    <dgm:pt modelId="{CC50E167-0C84-45E2-9843-A7EFE1165AFD}" type="pres">
      <dgm:prSet presAssocID="{0E9632AE-7DD4-48BF-AB70-F102C5A61ED9}" presName="negativeSpace" presStyleCnt="0"/>
      <dgm:spPr/>
      <dgm:t>
        <a:bodyPr/>
        <a:lstStyle/>
        <a:p>
          <a:endParaRPr lang="en-US"/>
        </a:p>
      </dgm:t>
    </dgm:pt>
    <dgm:pt modelId="{7AC639CA-F4E4-4801-B993-A8A9183A9986}" type="pres">
      <dgm:prSet presAssocID="{0E9632AE-7DD4-48BF-AB70-F102C5A61ED9}" presName="childText" presStyleLbl="conFgAcc1" presStyleIdx="1" presStyleCnt="8">
        <dgm:presLayoutVars>
          <dgm:bulletEnabled val="1"/>
        </dgm:presLayoutVars>
      </dgm:prSet>
      <dgm:spPr/>
      <dgm:t>
        <a:bodyPr/>
        <a:lstStyle/>
        <a:p>
          <a:endParaRPr lang="en-US"/>
        </a:p>
      </dgm:t>
    </dgm:pt>
    <dgm:pt modelId="{538A26A0-35A4-46E3-82E6-299A9657E5E8}" type="pres">
      <dgm:prSet presAssocID="{50ACAD79-0EDE-4E9C-AC22-E76900B5C01C}" presName="spaceBetweenRectangles" presStyleCnt="0"/>
      <dgm:spPr/>
      <dgm:t>
        <a:bodyPr/>
        <a:lstStyle/>
        <a:p>
          <a:endParaRPr lang="en-US"/>
        </a:p>
      </dgm:t>
    </dgm:pt>
    <dgm:pt modelId="{FC7732CC-FFE3-4DCC-B14A-1A02A67F9D73}" type="pres">
      <dgm:prSet presAssocID="{3361463A-87D5-4059-8F17-CC7ADC216CFB}" presName="parentLin" presStyleCnt="0"/>
      <dgm:spPr/>
      <dgm:t>
        <a:bodyPr/>
        <a:lstStyle/>
        <a:p>
          <a:endParaRPr lang="en-US"/>
        </a:p>
      </dgm:t>
    </dgm:pt>
    <dgm:pt modelId="{639EA284-4339-43B5-8129-69D41443C07F}" type="pres">
      <dgm:prSet presAssocID="{3361463A-87D5-4059-8F17-CC7ADC216CFB}" presName="parentLeftMargin" presStyleLbl="node1" presStyleIdx="1" presStyleCnt="8"/>
      <dgm:spPr/>
      <dgm:t>
        <a:bodyPr/>
        <a:lstStyle/>
        <a:p>
          <a:endParaRPr lang="en-US"/>
        </a:p>
      </dgm:t>
    </dgm:pt>
    <dgm:pt modelId="{7ADBB8DE-ED11-4652-A582-0EA7B2B19853}" type="pres">
      <dgm:prSet presAssocID="{3361463A-87D5-4059-8F17-CC7ADC216CFB}" presName="parentText" presStyleLbl="node1" presStyleIdx="2" presStyleCnt="8" custScaleX="136363">
        <dgm:presLayoutVars>
          <dgm:chMax val="0"/>
          <dgm:bulletEnabled val="1"/>
        </dgm:presLayoutVars>
      </dgm:prSet>
      <dgm:spPr/>
      <dgm:t>
        <a:bodyPr/>
        <a:lstStyle/>
        <a:p>
          <a:endParaRPr lang="en-US"/>
        </a:p>
      </dgm:t>
    </dgm:pt>
    <dgm:pt modelId="{0787E46D-799D-4099-B9D4-2B5191F5B0D0}" type="pres">
      <dgm:prSet presAssocID="{3361463A-87D5-4059-8F17-CC7ADC216CFB}" presName="negativeSpace" presStyleCnt="0"/>
      <dgm:spPr/>
      <dgm:t>
        <a:bodyPr/>
        <a:lstStyle/>
        <a:p>
          <a:endParaRPr lang="en-US"/>
        </a:p>
      </dgm:t>
    </dgm:pt>
    <dgm:pt modelId="{2B8E09C7-8AAF-4B15-9C7F-DC4F3B35F2CC}" type="pres">
      <dgm:prSet presAssocID="{3361463A-87D5-4059-8F17-CC7ADC216CFB}" presName="childText" presStyleLbl="conFgAcc1" presStyleIdx="2" presStyleCnt="8">
        <dgm:presLayoutVars>
          <dgm:bulletEnabled val="1"/>
        </dgm:presLayoutVars>
      </dgm:prSet>
      <dgm:spPr/>
      <dgm:t>
        <a:bodyPr/>
        <a:lstStyle/>
        <a:p>
          <a:endParaRPr lang="en-US"/>
        </a:p>
      </dgm:t>
    </dgm:pt>
    <dgm:pt modelId="{CDC263C3-68D3-4466-8559-CE5A532A1358}" type="pres">
      <dgm:prSet presAssocID="{1D77678B-2F30-4B46-AFCA-58C95509F4F1}" presName="spaceBetweenRectangles" presStyleCnt="0"/>
      <dgm:spPr/>
      <dgm:t>
        <a:bodyPr/>
        <a:lstStyle/>
        <a:p>
          <a:endParaRPr lang="en-US"/>
        </a:p>
      </dgm:t>
    </dgm:pt>
    <dgm:pt modelId="{440FB945-3CE5-40EC-A038-4C7ADCF7758A}" type="pres">
      <dgm:prSet presAssocID="{605524C4-F777-4496-8D0D-AD239D0837E2}" presName="parentLin" presStyleCnt="0"/>
      <dgm:spPr/>
      <dgm:t>
        <a:bodyPr/>
        <a:lstStyle/>
        <a:p>
          <a:endParaRPr lang="en-US"/>
        </a:p>
      </dgm:t>
    </dgm:pt>
    <dgm:pt modelId="{CF5745DB-7C3E-430D-A328-BAF04C57B090}" type="pres">
      <dgm:prSet presAssocID="{605524C4-F777-4496-8D0D-AD239D0837E2}" presName="parentLeftMargin" presStyleLbl="node1" presStyleIdx="2" presStyleCnt="8"/>
      <dgm:spPr/>
      <dgm:t>
        <a:bodyPr/>
        <a:lstStyle/>
        <a:p>
          <a:endParaRPr lang="en-US"/>
        </a:p>
      </dgm:t>
    </dgm:pt>
    <dgm:pt modelId="{961BB460-D0C1-4673-8577-604E6A6E05A4}" type="pres">
      <dgm:prSet presAssocID="{605524C4-F777-4496-8D0D-AD239D0837E2}" presName="parentText" presStyleLbl="node1" presStyleIdx="3" presStyleCnt="8" custScaleX="136363">
        <dgm:presLayoutVars>
          <dgm:chMax val="0"/>
          <dgm:bulletEnabled val="1"/>
        </dgm:presLayoutVars>
      </dgm:prSet>
      <dgm:spPr/>
      <dgm:t>
        <a:bodyPr/>
        <a:lstStyle/>
        <a:p>
          <a:endParaRPr lang="en-US"/>
        </a:p>
      </dgm:t>
    </dgm:pt>
    <dgm:pt modelId="{E38815CD-0E1B-4171-A6B1-190656E9141E}" type="pres">
      <dgm:prSet presAssocID="{605524C4-F777-4496-8D0D-AD239D0837E2}" presName="negativeSpace" presStyleCnt="0"/>
      <dgm:spPr/>
      <dgm:t>
        <a:bodyPr/>
        <a:lstStyle/>
        <a:p>
          <a:endParaRPr lang="en-US"/>
        </a:p>
      </dgm:t>
    </dgm:pt>
    <dgm:pt modelId="{8C031DA5-A08C-44D9-A917-42941E38C002}" type="pres">
      <dgm:prSet presAssocID="{605524C4-F777-4496-8D0D-AD239D0837E2}" presName="childText" presStyleLbl="conFgAcc1" presStyleIdx="3" presStyleCnt="8">
        <dgm:presLayoutVars>
          <dgm:bulletEnabled val="1"/>
        </dgm:presLayoutVars>
      </dgm:prSet>
      <dgm:spPr/>
      <dgm:t>
        <a:bodyPr/>
        <a:lstStyle/>
        <a:p>
          <a:endParaRPr lang="en-US"/>
        </a:p>
      </dgm:t>
    </dgm:pt>
    <dgm:pt modelId="{DB46DD03-61E4-4507-8108-0D9D3DA86DB8}" type="pres">
      <dgm:prSet presAssocID="{AA1F0101-DB2C-4056-B0B5-49EA98BA5690}" presName="spaceBetweenRectangles" presStyleCnt="0"/>
      <dgm:spPr/>
      <dgm:t>
        <a:bodyPr/>
        <a:lstStyle/>
        <a:p>
          <a:endParaRPr lang="en-US"/>
        </a:p>
      </dgm:t>
    </dgm:pt>
    <dgm:pt modelId="{2E4C0D3A-926E-4D00-9746-C51F2A4FBA3B}" type="pres">
      <dgm:prSet presAssocID="{D2E50D76-1741-426F-8A68-8D88611C373C}" presName="parentLin" presStyleCnt="0"/>
      <dgm:spPr/>
      <dgm:t>
        <a:bodyPr/>
        <a:lstStyle/>
        <a:p>
          <a:endParaRPr lang="en-US"/>
        </a:p>
      </dgm:t>
    </dgm:pt>
    <dgm:pt modelId="{95DB521F-7AD4-4EE0-A5D2-0DE80F915ED1}" type="pres">
      <dgm:prSet presAssocID="{D2E50D76-1741-426F-8A68-8D88611C373C}" presName="parentLeftMargin" presStyleLbl="node1" presStyleIdx="3" presStyleCnt="8"/>
      <dgm:spPr/>
      <dgm:t>
        <a:bodyPr/>
        <a:lstStyle/>
        <a:p>
          <a:endParaRPr lang="en-US"/>
        </a:p>
      </dgm:t>
    </dgm:pt>
    <dgm:pt modelId="{69FEF012-1700-44C5-A284-B4CE1F9236DB}" type="pres">
      <dgm:prSet presAssocID="{D2E50D76-1741-426F-8A68-8D88611C373C}" presName="parentText" presStyleLbl="node1" presStyleIdx="4" presStyleCnt="8" custScaleX="136363">
        <dgm:presLayoutVars>
          <dgm:chMax val="0"/>
          <dgm:bulletEnabled val="1"/>
        </dgm:presLayoutVars>
      </dgm:prSet>
      <dgm:spPr/>
      <dgm:t>
        <a:bodyPr/>
        <a:lstStyle/>
        <a:p>
          <a:endParaRPr lang="en-US"/>
        </a:p>
      </dgm:t>
    </dgm:pt>
    <dgm:pt modelId="{2F38746E-BFA5-46EB-A286-2625417DB4DB}" type="pres">
      <dgm:prSet presAssocID="{D2E50D76-1741-426F-8A68-8D88611C373C}" presName="negativeSpace" presStyleCnt="0"/>
      <dgm:spPr/>
      <dgm:t>
        <a:bodyPr/>
        <a:lstStyle/>
        <a:p>
          <a:endParaRPr lang="en-US"/>
        </a:p>
      </dgm:t>
    </dgm:pt>
    <dgm:pt modelId="{54BB9C55-88D4-4AFF-9E50-084AA7C60FF0}" type="pres">
      <dgm:prSet presAssocID="{D2E50D76-1741-426F-8A68-8D88611C373C}" presName="childText" presStyleLbl="conFgAcc1" presStyleIdx="4" presStyleCnt="8">
        <dgm:presLayoutVars>
          <dgm:bulletEnabled val="1"/>
        </dgm:presLayoutVars>
      </dgm:prSet>
      <dgm:spPr/>
      <dgm:t>
        <a:bodyPr/>
        <a:lstStyle/>
        <a:p>
          <a:endParaRPr lang="en-US"/>
        </a:p>
      </dgm:t>
    </dgm:pt>
    <dgm:pt modelId="{2E73361E-ADCF-4939-A940-4CBBD2376654}" type="pres">
      <dgm:prSet presAssocID="{3F3F79AB-FFBC-4FEA-8492-EF1C4119C46F}" presName="spaceBetweenRectangles" presStyleCnt="0"/>
      <dgm:spPr/>
      <dgm:t>
        <a:bodyPr/>
        <a:lstStyle/>
        <a:p>
          <a:endParaRPr lang="en-US"/>
        </a:p>
      </dgm:t>
    </dgm:pt>
    <dgm:pt modelId="{7A2A0F1A-D3DE-4B02-8E36-0F8E9A6C5C15}" type="pres">
      <dgm:prSet presAssocID="{D810AB89-ECBF-4B8E-8F55-627BAE307E72}" presName="parentLin" presStyleCnt="0"/>
      <dgm:spPr/>
      <dgm:t>
        <a:bodyPr/>
        <a:lstStyle/>
        <a:p>
          <a:endParaRPr lang="en-US"/>
        </a:p>
      </dgm:t>
    </dgm:pt>
    <dgm:pt modelId="{56CCA4A1-13BD-4C14-846F-B95E714D6F98}" type="pres">
      <dgm:prSet presAssocID="{D810AB89-ECBF-4B8E-8F55-627BAE307E72}" presName="parentLeftMargin" presStyleLbl="node1" presStyleIdx="4" presStyleCnt="8"/>
      <dgm:spPr/>
      <dgm:t>
        <a:bodyPr/>
        <a:lstStyle/>
        <a:p>
          <a:endParaRPr lang="en-US"/>
        </a:p>
      </dgm:t>
    </dgm:pt>
    <dgm:pt modelId="{3528D202-D5A0-4E13-BCDB-3E6FDFB0A366}" type="pres">
      <dgm:prSet presAssocID="{D810AB89-ECBF-4B8E-8F55-627BAE307E72}" presName="parentText" presStyleLbl="node1" presStyleIdx="5" presStyleCnt="8" custScaleX="136363">
        <dgm:presLayoutVars>
          <dgm:chMax val="0"/>
          <dgm:bulletEnabled val="1"/>
        </dgm:presLayoutVars>
      </dgm:prSet>
      <dgm:spPr/>
      <dgm:t>
        <a:bodyPr/>
        <a:lstStyle/>
        <a:p>
          <a:endParaRPr lang="en-US"/>
        </a:p>
      </dgm:t>
    </dgm:pt>
    <dgm:pt modelId="{0ABC4725-6949-4ACC-BFC2-D066086A190E}" type="pres">
      <dgm:prSet presAssocID="{D810AB89-ECBF-4B8E-8F55-627BAE307E72}" presName="negativeSpace" presStyleCnt="0"/>
      <dgm:spPr/>
      <dgm:t>
        <a:bodyPr/>
        <a:lstStyle/>
        <a:p>
          <a:endParaRPr lang="en-US"/>
        </a:p>
      </dgm:t>
    </dgm:pt>
    <dgm:pt modelId="{74A280AD-5DFA-4C38-9FFE-388A86A067D6}" type="pres">
      <dgm:prSet presAssocID="{D810AB89-ECBF-4B8E-8F55-627BAE307E72}" presName="childText" presStyleLbl="conFgAcc1" presStyleIdx="5" presStyleCnt="8">
        <dgm:presLayoutVars>
          <dgm:bulletEnabled val="1"/>
        </dgm:presLayoutVars>
      </dgm:prSet>
      <dgm:spPr/>
      <dgm:t>
        <a:bodyPr/>
        <a:lstStyle/>
        <a:p>
          <a:endParaRPr lang="en-US"/>
        </a:p>
      </dgm:t>
    </dgm:pt>
    <dgm:pt modelId="{448269C6-6290-4F8A-9B35-4139746FE906}" type="pres">
      <dgm:prSet presAssocID="{DCCE4966-D13A-4274-945E-93D1D197E73C}" presName="spaceBetweenRectangles" presStyleCnt="0"/>
      <dgm:spPr/>
      <dgm:t>
        <a:bodyPr/>
        <a:lstStyle/>
        <a:p>
          <a:endParaRPr lang="en-US"/>
        </a:p>
      </dgm:t>
    </dgm:pt>
    <dgm:pt modelId="{F1282260-E418-4CFE-8CC7-4DCA6980B24B}" type="pres">
      <dgm:prSet presAssocID="{AD956717-965F-4F03-B3CA-81E2A52E94BD}" presName="parentLin" presStyleCnt="0"/>
      <dgm:spPr/>
      <dgm:t>
        <a:bodyPr/>
        <a:lstStyle/>
        <a:p>
          <a:endParaRPr lang="en-US"/>
        </a:p>
      </dgm:t>
    </dgm:pt>
    <dgm:pt modelId="{BE1D0025-5199-4BF7-BF2D-C0AF2848041D}" type="pres">
      <dgm:prSet presAssocID="{AD956717-965F-4F03-B3CA-81E2A52E94BD}" presName="parentLeftMargin" presStyleLbl="node1" presStyleIdx="5" presStyleCnt="8"/>
      <dgm:spPr/>
      <dgm:t>
        <a:bodyPr/>
        <a:lstStyle/>
        <a:p>
          <a:endParaRPr lang="en-US"/>
        </a:p>
      </dgm:t>
    </dgm:pt>
    <dgm:pt modelId="{4C29B8F4-E24B-44B4-8856-304F94CA216C}" type="pres">
      <dgm:prSet presAssocID="{AD956717-965F-4F03-B3CA-81E2A52E94BD}" presName="parentText" presStyleLbl="node1" presStyleIdx="6" presStyleCnt="8" custScaleX="136363">
        <dgm:presLayoutVars>
          <dgm:chMax val="0"/>
          <dgm:bulletEnabled val="1"/>
        </dgm:presLayoutVars>
      </dgm:prSet>
      <dgm:spPr/>
      <dgm:t>
        <a:bodyPr/>
        <a:lstStyle/>
        <a:p>
          <a:endParaRPr lang="en-US"/>
        </a:p>
      </dgm:t>
    </dgm:pt>
    <dgm:pt modelId="{4FFBB1F0-FB3B-48BD-98FE-CFE51EA11EB5}" type="pres">
      <dgm:prSet presAssocID="{AD956717-965F-4F03-B3CA-81E2A52E94BD}" presName="negativeSpace" presStyleCnt="0"/>
      <dgm:spPr/>
      <dgm:t>
        <a:bodyPr/>
        <a:lstStyle/>
        <a:p>
          <a:endParaRPr lang="en-US"/>
        </a:p>
      </dgm:t>
    </dgm:pt>
    <dgm:pt modelId="{A129B55B-F083-41A0-819C-7F4190E585F8}" type="pres">
      <dgm:prSet presAssocID="{AD956717-965F-4F03-B3CA-81E2A52E94BD}" presName="childText" presStyleLbl="conFgAcc1" presStyleIdx="6" presStyleCnt="8">
        <dgm:presLayoutVars>
          <dgm:bulletEnabled val="1"/>
        </dgm:presLayoutVars>
      </dgm:prSet>
      <dgm:spPr/>
      <dgm:t>
        <a:bodyPr/>
        <a:lstStyle/>
        <a:p>
          <a:endParaRPr lang="en-US"/>
        </a:p>
      </dgm:t>
    </dgm:pt>
    <dgm:pt modelId="{74D1B6B8-2513-41D9-B882-583D533753F3}" type="pres">
      <dgm:prSet presAssocID="{F6F72E30-75DB-415B-9836-89356DE3B87C}" presName="spaceBetweenRectangles" presStyleCnt="0"/>
      <dgm:spPr/>
      <dgm:t>
        <a:bodyPr/>
        <a:lstStyle/>
        <a:p>
          <a:endParaRPr lang="en-US"/>
        </a:p>
      </dgm:t>
    </dgm:pt>
    <dgm:pt modelId="{CCF6BBC7-20BC-4F6B-983C-4B0AEFF0D251}" type="pres">
      <dgm:prSet presAssocID="{D6426FF7-7434-48A6-AB83-09B720911E93}" presName="parentLin" presStyleCnt="0"/>
      <dgm:spPr/>
      <dgm:t>
        <a:bodyPr/>
        <a:lstStyle/>
        <a:p>
          <a:endParaRPr lang="en-US"/>
        </a:p>
      </dgm:t>
    </dgm:pt>
    <dgm:pt modelId="{93E8B4BE-A027-43DA-8162-76EE2DC866CE}" type="pres">
      <dgm:prSet presAssocID="{D6426FF7-7434-48A6-AB83-09B720911E93}" presName="parentLeftMargin" presStyleLbl="node1" presStyleIdx="6" presStyleCnt="8"/>
      <dgm:spPr/>
      <dgm:t>
        <a:bodyPr/>
        <a:lstStyle/>
        <a:p>
          <a:endParaRPr lang="en-US"/>
        </a:p>
      </dgm:t>
    </dgm:pt>
    <dgm:pt modelId="{28759322-E4A4-4ADF-A79A-EAEBAE4A1572}" type="pres">
      <dgm:prSet presAssocID="{D6426FF7-7434-48A6-AB83-09B720911E93}" presName="parentText" presStyleLbl="node1" presStyleIdx="7" presStyleCnt="8" custScaleX="136363">
        <dgm:presLayoutVars>
          <dgm:chMax val="0"/>
          <dgm:bulletEnabled val="1"/>
        </dgm:presLayoutVars>
      </dgm:prSet>
      <dgm:spPr/>
      <dgm:t>
        <a:bodyPr/>
        <a:lstStyle/>
        <a:p>
          <a:endParaRPr lang="en-US"/>
        </a:p>
      </dgm:t>
    </dgm:pt>
    <dgm:pt modelId="{8ABBE542-7B6E-4F2B-A39E-41584FD24463}" type="pres">
      <dgm:prSet presAssocID="{D6426FF7-7434-48A6-AB83-09B720911E93}" presName="negativeSpace" presStyleCnt="0"/>
      <dgm:spPr/>
      <dgm:t>
        <a:bodyPr/>
        <a:lstStyle/>
        <a:p>
          <a:endParaRPr lang="en-US"/>
        </a:p>
      </dgm:t>
    </dgm:pt>
    <dgm:pt modelId="{FB05AFFA-F4BF-4B1E-B1DE-1DC69C46A096}" type="pres">
      <dgm:prSet presAssocID="{D6426FF7-7434-48A6-AB83-09B720911E93}" presName="childText" presStyleLbl="conFgAcc1" presStyleIdx="7" presStyleCnt="8">
        <dgm:presLayoutVars>
          <dgm:bulletEnabled val="1"/>
        </dgm:presLayoutVars>
      </dgm:prSet>
      <dgm:spPr/>
      <dgm:t>
        <a:bodyPr/>
        <a:lstStyle/>
        <a:p>
          <a:endParaRPr lang="en-US"/>
        </a:p>
      </dgm:t>
    </dgm:pt>
  </dgm:ptLst>
  <dgm:cxnLst>
    <dgm:cxn modelId="{0B2E9687-9C93-4D49-8156-9959090451F6}" type="presOf" srcId="{AD956717-965F-4F03-B3CA-81E2A52E94BD}" destId="{BE1D0025-5199-4BF7-BF2D-C0AF2848041D}" srcOrd="0" destOrd="0" presId="urn:microsoft.com/office/officeart/2005/8/layout/list1"/>
    <dgm:cxn modelId="{27E44510-11EB-486F-B19E-2ECD3518FCF3}" type="presOf" srcId="{3361463A-87D5-4059-8F17-CC7ADC216CFB}" destId="{7ADBB8DE-ED11-4652-A582-0EA7B2B19853}" srcOrd="1" destOrd="0" presId="urn:microsoft.com/office/officeart/2005/8/layout/list1"/>
    <dgm:cxn modelId="{F2DCBAB1-72C6-410E-B5CB-258F065928C9}" type="presOf" srcId="{D810AB89-ECBF-4B8E-8F55-627BAE307E72}" destId="{3528D202-D5A0-4E13-BCDB-3E6FDFB0A366}" srcOrd="1" destOrd="0" presId="urn:microsoft.com/office/officeart/2005/8/layout/list1"/>
    <dgm:cxn modelId="{D77A0B75-AD5B-4332-A4AF-E98109E0FDA3}" type="presOf" srcId="{D7E49788-E8EF-43C1-852D-20B390659704}" destId="{160CEC47-CC3B-4239-883A-B496113430ED}" srcOrd="0" destOrd="0" presId="urn:microsoft.com/office/officeart/2005/8/layout/list1"/>
    <dgm:cxn modelId="{5AE53FE0-488B-4B5B-A3D1-92976E3A548B}" srcId="{D7E49788-E8EF-43C1-852D-20B390659704}" destId="{605524C4-F777-4496-8D0D-AD239D0837E2}" srcOrd="3" destOrd="0" parTransId="{CAD6D83E-F727-41BA-92BC-1CC17DA347FF}" sibTransId="{AA1F0101-DB2C-4056-B0B5-49EA98BA5690}"/>
    <dgm:cxn modelId="{0CDF146C-F30B-44AB-A553-998E9CBDC5D4}" type="presOf" srcId="{BBEB6B5E-3750-4281-986B-665668092CC2}" destId="{220C9A86-8CE8-497F-9153-68245DBAFFC2}" srcOrd="1" destOrd="0" presId="urn:microsoft.com/office/officeart/2005/8/layout/list1"/>
    <dgm:cxn modelId="{798CA0A9-1A33-4B2B-85D2-FAEDCD27E849}" srcId="{D7E49788-E8EF-43C1-852D-20B390659704}" destId="{BBEB6B5E-3750-4281-986B-665668092CC2}" srcOrd="0" destOrd="0" parTransId="{9EF3E99D-7B81-4377-B36C-3A2190DE20A9}" sibTransId="{53FC8857-DF10-43F4-88A3-EC88F86D0443}"/>
    <dgm:cxn modelId="{F1D74249-C222-4A87-B7F2-B74EFFDE1DB9}" type="presOf" srcId="{AD956717-965F-4F03-B3CA-81E2A52E94BD}" destId="{4C29B8F4-E24B-44B4-8856-304F94CA216C}" srcOrd="1" destOrd="0" presId="urn:microsoft.com/office/officeart/2005/8/layout/list1"/>
    <dgm:cxn modelId="{376143EC-F055-43DE-8012-3C7ECD997CE0}" type="presOf" srcId="{D2E50D76-1741-426F-8A68-8D88611C373C}" destId="{95DB521F-7AD4-4EE0-A5D2-0DE80F915ED1}" srcOrd="0" destOrd="0" presId="urn:microsoft.com/office/officeart/2005/8/layout/list1"/>
    <dgm:cxn modelId="{902BC631-731B-4D84-BE6C-6C0F2850B185}" srcId="{D7E49788-E8EF-43C1-852D-20B390659704}" destId="{D810AB89-ECBF-4B8E-8F55-627BAE307E72}" srcOrd="5" destOrd="0" parTransId="{C143DA73-45A6-434B-930B-DD73D5BBD920}" sibTransId="{DCCE4966-D13A-4274-945E-93D1D197E73C}"/>
    <dgm:cxn modelId="{12CC6EAF-3A7C-498E-AFEA-1197153D8C33}" srcId="{D7E49788-E8EF-43C1-852D-20B390659704}" destId="{3361463A-87D5-4059-8F17-CC7ADC216CFB}" srcOrd="2" destOrd="0" parTransId="{6B83D1A3-C694-4DC3-A20A-046EF7BD81CB}" sibTransId="{1D77678B-2F30-4B46-AFCA-58C95509F4F1}"/>
    <dgm:cxn modelId="{E5650728-E56F-4916-86DC-D670431673AD}" srcId="{D7E49788-E8EF-43C1-852D-20B390659704}" destId="{AD956717-965F-4F03-B3CA-81E2A52E94BD}" srcOrd="6" destOrd="0" parTransId="{7EEA9B04-CFD6-492A-88F1-EED4A9BB508B}" sibTransId="{F6F72E30-75DB-415B-9836-89356DE3B87C}"/>
    <dgm:cxn modelId="{317C7BBB-D8DF-450C-91AC-B4DA67CE6151}" type="presOf" srcId="{D6426FF7-7434-48A6-AB83-09B720911E93}" destId="{93E8B4BE-A027-43DA-8162-76EE2DC866CE}" srcOrd="0" destOrd="0" presId="urn:microsoft.com/office/officeart/2005/8/layout/list1"/>
    <dgm:cxn modelId="{D648AD40-1604-4087-B962-327204225BDA}" srcId="{D7E49788-E8EF-43C1-852D-20B390659704}" destId="{0E9632AE-7DD4-48BF-AB70-F102C5A61ED9}" srcOrd="1" destOrd="0" parTransId="{53A578FF-8F6F-476E-A1DD-4D1465CB5976}" sibTransId="{50ACAD79-0EDE-4E9C-AC22-E76900B5C01C}"/>
    <dgm:cxn modelId="{FC536CE7-ADC3-42BF-9328-8686E54CF697}" type="presOf" srcId="{D6426FF7-7434-48A6-AB83-09B720911E93}" destId="{28759322-E4A4-4ADF-A79A-EAEBAE4A1572}" srcOrd="1" destOrd="0" presId="urn:microsoft.com/office/officeart/2005/8/layout/list1"/>
    <dgm:cxn modelId="{92B16C0F-4C71-4B98-96F6-EAEDCFC07CED}" srcId="{D7E49788-E8EF-43C1-852D-20B390659704}" destId="{D2E50D76-1741-426F-8A68-8D88611C373C}" srcOrd="4" destOrd="0" parTransId="{5D4003E5-BCB0-43F7-9769-60E4846D6EFB}" sibTransId="{3F3F79AB-FFBC-4FEA-8492-EF1C4119C46F}"/>
    <dgm:cxn modelId="{4093BC72-4A7F-43A1-B555-65BC876209B8}" srcId="{D7E49788-E8EF-43C1-852D-20B390659704}" destId="{D6426FF7-7434-48A6-AB83-09B720911E93}" srcOrd="7" destOrd="0" parTransId="{6550E368-248F-46D8-8866-429306C60B8E}" sibTransId="{27EF96CD-C0E4-4BCA-9944-DD297866F380}"/>
    <dgm:cxn modelId="{8CADE8CD-37BC-4D95-B58D-EA89C4A5CFEB}" type="presOf" srcId="{605524C4-F777-4496-8D0D-AD239D0837E2}" destId="{CF5745DB-7C3E-430D-A328-BAF04C57B090}" srcOrd="0" destOrd="0" presId="urn:microsoft.com/office/officeart/2005/8/layout/list1"/>
    <dgm:cxn modelId="{CBC92F6D-F72F-4431-B0E5-BFC8BBE21A55}" type="presOf" srcId="{0E9632AE-7DD4-48BF-AB70-F102C5A61ED9}" destId="{90779F7D-2CEE-4042-A14D-FC8969C66235}" srcOrd="1" destOrd="0" presId="urn:microsoft.com/office/officeart/2005/8/layout/list1"/>
    <dgm:cxn modelId="{C3678806-3C48-43A1-B22F-1BFA1BF8BB79}" type="presOf" srcId="{D2E50D76-1741-426F-8A68-8D88611C373C}" destId="{69FEF012-1700-44C5-A284-B4CE1F9236DB}" srcOrd="1" destOrd="0" presId="urn:microsoft.com/office/officeart/2005/8/layout/list1"/>
    <dgm:cxn modelId="{2B6FB8D0-608C-4D51-A966-6BA6945B8738}" type="presOf" srcId="{D810AB89-ECBF-4B8E-8F55-627BAE307E72}" destId="{56CCA4A1-13BD-4C14-846F-B95E714D6F98}" srcOrd="0" destOrd="0" presId="urn:microsoft.com/office/officeart/2005/8/layout/list1"/>
    <dgm:cxn modelId="{6E311680-94A8-4B0A-BC07-FE9891523BE9}" type="presOf" srcId="{0E9632AE-7DD4-48BF-AB70-F102C5A61ED9}" destId="{C4AE9FD9-A9C1-4230-B827-02BB5C05308F}" srcOrd="0" destOrd="0" presId="urn:microsoft.com/office/officeart/2005/8/layout/list1"/>
    <dgm:cxn modelId="{F83A2EB1-A10D-49FC-A35D-7E1362E6EFFC}" type="presOf" srcId="{BBEB6B5E-3750-4281-986B-665668092CC2}" destId="{1D1D7799-374C-4781-B41F-E9EE35F1148E}" srcOrd="0" destOrd="0" presId="urn:microsoft.com/office/officeart/2005/8/layout/list1"/>
    <dgm:cxn modelId="{A8128BA9-1619-4500-976F-8B372088E02C}" type="presOf" srcId="{3361463A-87D5-4059-8F17-CC7ADC216CFB}" destId="{639EA284-4339-43B5-8129-69D41443C07F}" srcOrd="0" destOrd="0" presId="urn:microsoft.com/office/officeart/2005/8/layout/list1"/>
    <dgm:cxn modelId="{2000CB79-BC43-461D-8FEC-9E75F9258AD8}" type="presOf" srcId="{605524C4-F777-4496-8D0D-AD239D0837E2}" destId="{961BB460-D0C1-4673-8577-604E6A6E05A4}" srcOrd="1" destOrd="0" presId="urn:microsoft.com/office/officeart/2005/8/layout/list1"/>
    <dgm:cxn modelId="{F43654D1-8CE7-4BB4-92B0-D62D19F69C37}" type="presParOf" srcId="{160CEC47-CC3B-4239-883A-B496113430ED}" destId="{7DF8C03E-30CB-44AC-8408-B2C3FF1CF64B}" srcOrd="0" destOrd="0" presId="urn:microsoft.com/office/officeart/2005/8/layout/list1"/>
    <dgm:cxn modelId="{2A16C11F-0B69-4057-88AA-B221E7AE3986}" type="presParOf" srcId="{7DF8C03E-30CB-44AC-8408-B2C3FF1CF64B}" destId="{1D1D7799-374C-4781-B41F-E9EE35F1148E}" srcOrd="0" destOrd="0" presId="urn:microsoft.com/office/officeart/2005/8/layout/list1"/>
    <dgm:cxn modelId="{98F5769D-25CD-4BB3-B21E-414A47617D1E}" type="presParOf" srcId="{7DF8C03E-30CB-44AC-8408-B2C3FF1CF64B}" destId="{220C9A86-8CE8-497F-9153-68245DBAFFC2}" srcOrd="1" destOrd="0" presId="urn:microsoft.com/office/officeart/2005/8/layout/list1"/>
    <dgm:cxn modelId="{9D69BC69-AEA5-46D4-BD61-12DA8EAAEC29}" type="presParOf" srcId="{160CEC47-CC3B-4239-883A-B496113430ED}" destId="{4D0A7E9A-A185-4A32-980E-8B6C9E3F5F3F}" srcOrd="1" destOrd="0" presId="urn:microsoft.com/office/officeart/2005/8/layout/list1"/>
    <dgm:cxn modelId="{53E6B022-5A37-4615-A6CF-0B61C1291CFB}" type="presParOf" srcId="{160CEC47-CC3B-4239-883A-B496113430ED}" destId="{50BA804B-4AFB-4454-90AC-6AA81EBC88C2}" srcOrd="2" destOrd="0" presId="urn:microsoft.com/office/officeart/2005/8/layout/list1"/>
    <dgm:cxn modelId="{CFA2CA06-6A59-4A29-B8A0-3D8A1FABB885}" type="presParOf" srcId="{160CEC47-CC3B-4239-883A-B496113430ED}" destId="{9C50606B-2D3C-43A6-892F-3C7EB202D5B8}" srcOrd="3" destOrd="0" presId="urn:microsoft.com/office/officeart/2005/8/layout/list1"/>
    <dgm:cxn modelId="{4190073C-A562-4A73-8E9D-44DD61A38F32}" type="presParOf" srcId="{160CEC47-CC3B-4239-883A-B496113430ED}" destId="{0D3CE2B6-D1AF-47B2-93D4-5F18A8204F69}" srcOrd="4" destOrd="0" presId="urn:microsoft.com/office/officeart/2005/8/layout/list1"/>
    <dgm:cxn modelId="{31564703-2400-461F-9C96-FF23D7F76AC9}" type="presParOf" srcId="{0D3CE2B6-D1AF-47B2-93D4-5F18A8204F69}" destId="{C4AE9FD9-A9C1-4230-B827-02BB5C05308F}" srcOrd="0" destOrd="0" presId="urn:microsoft.com/office/officeart/2005/8/layout/list1"/>
    <dgm:cxn modelId="{05DDC989-5774-4F95-ABDB-7E915F365974}" type="presParOf" srcId="{0D3CE2B6-D1AF-47B2-93D4-5F18A8204F69}" destId="{90779F7D-2CEE-4042-A14D-FC8969C66235}" srcOrd="1" destOrd="0" presId="urn:microsoft.com/office/officeart/2005/8/layout/list1"/>
    <dgm:cxn modelId="{FF127455-5196-4894-AC52-195FF0F1F137}" type="presParOf" srcId="{160CEC47-CC3B-4239-883A-B496113430ED}" destId="{CC50E167-0C84-45E2-9843-A7EFE1165AFD}" srcOrd="5" destOrd="0" presId="urn:microsoft.com/office/officeart/2005/8/layout/list1"/>
    <dgm:cxn modelId="{25542C80-F356-4139-A5A2-47A748E1F83C}" type="presParOf" srcId="{160CEC47-CC3B-4239-883A-B496113430ED}" destId="{7AC639CA-F4E4-4801-B993-A8A9183A9986}" srcOrd="6" destOrd="0" presId="urn:microsoft.com/office/officeart/2005/8/layout/list1"/>
    <dgm:cxn modelId="{3ECCB685-2557-4DDB-AC11-B28CF1CE71D6}" type="presParOf" srcId="{160CEC47-CC3B-4239-883A-B496113430ED}" destId="{538A26A0-35A4-46E3-82E6-299A9657E5E8}" srcOrd="7" destOrd="0" presId="urn:microsoft.com/office/officeart/2005/8/layout/list1"/>
    <dgm:cxn modelId="{1D1B5031-D5A0-4C34-B838-CA23B2BCAF28}" type="presParOf" srcId="{160CEC47-CC3B-4239-883A-B496113430ED}" destId="{FC7732CC-FFE3-4DCC-B14A-1A02A67F9D73}" srcOrd="8" destOrd="0" presId="urn:microsoft.com/office/officeart/2005/8/layout/list1"/>
    <dgm:cxn modelId="{7E1910A2-DC28-411F-A715-9653B805F2CB}" type="presParOf" srcId="{FC7732CC-FFE3-4DCC-B14A-1A02A67F9D73}" destId="{639EA284-4339-43B5-8129-69D41443C07F}" srcOrd="0" destOrd="0" presId="urn:microsoft.com/office/officeart/2005/8/layout/list1"/>
    <dgm:cxn modelId="{26708620-976E-468D-BD53-EA92E7720737}" type="presParOf" srcId="{FC7732CC-FFE3-4DCC-B14A-1A02A67F9D73}" destId="{7ADBB8DE-ED11-4652-A582-0EA7B2B19853}" srcOrd="1" destOrd="0" presId="urn:microsoft.com/office/officeart/2005/8/layout/list1"/>
    <dgm:cxn modelId="{B2BD8D4A-3A8F-4141-9C91-6134E7A501BE}" type="presParOf" srcId="{160CEC47-CC3B-4239-883A-B496113430ED}" destId="{0787E46D-799D-4099-B9D4-2B5191F5B0D0}" srcOrd="9" destOrd="0" presId="urn:microsoft.com/office/officeart/2005/8/layout/list1"/>
    <dgm:cxn modelId="{1D6438B2-1FC4-480E-839E-CCFF756C65E1}" type="presParOf" srcId="{160CEC47-CC3B-4239-883A-B496113430ED}" destId="{2B8E09C7-8AAF-4B15-9C7F-DC4F3B35F2CC}" srcOrd="10" destOrd="0" presId="urn:microsoft.com/office/officeart/2005/8/layout/list1"/>
    <dgm:cxn modelId="{3D555A12-F4B4-4479-9C37-B9E9E8801F45}" type="presParOf" srcId="{160CEC47-CC3B-4239-883A-B496113430ED}" destId="{CDC263C3-68D3-4466-8559-CE5A532A1358}" srcOrd="11" destOrd="0" presId="urn:microsoft.com/office/officeart/2005/8/layout/list1"/>
    <dgm:cxn modelId="{190F9556-F788-47F2-8DAA-515592274722}" type="presParOf" srcId="{160CEC47-CC3B-4239-883A-B496113430ED}" destId="{440FB945-3CE5-40EC-A038-4C7ADCF7758A}" srcOrd="12" destOrd="0" presId="urn:microsoft.com/office/officeart/2005/8/layout/list1"/>
    <dgm:cxn modelId="{D855B110-0E7F-4359-BB02-4E5A072C631A}" type="presParOf" srcId="{440FB945-3CE5-40EC-A038-4C7ADCF7758A}" destId="{CF5745DB-7C3E-430D-A328-BAF04C57B090}" srcOrd="0" destOrd="0" presId="urn:microsoft.com/office/officeart/2005/8/layout/list1"/>
    <dgm:cxn modelId="{ABE7879B-CA01-4C13-8F3C-B7E112D02F71}" type="presParOf" srcId="{440FB945-3CE5-40EC-A038-4C7ADCF7758A}" destId="{961BB460-D0C1-4673-8577-604E6A6E05A4}" srcOrd="1" destOrd="0" presId="urn:microsoft.com/office/officeart/2005/8/layout/list1"/>
    <dgm:cxn modelId="{A781FD96-D4C4-4E98-BC19-BD3AA63F8202}" type="presParOf" srcId="{160CEC47-CC3B-4239-883A-B496113430ED}" destId="{E38815CD-0E1B-4171-A6B1-190656E9141E}" srcOrd="13" destOrd="0" presId="urn:microsoft.com/office/officeart/2005/8/layout/list1"/>
    <dgm:cxn modelId="{A0A48817-5429-4C1F-AD7B-99AEFBC22766}" type="presParOf" srcId="{160CEC47-CC3B-4239-883A-B496113430ED}" destId="{8C031DA5-A08C-44D9-A917-42941E38C002}" srcOrd="14" destOrd="0" presId="urn:microsoft.com/office/officeart/2005/8/layout/list1"/>
    <dgm:cxn modelId="{48C1A711-B3DC-4D22-B459-EA227A55A922}" type="presParOf" srcId="{160CEC47-CC3B-4239-883A-B496113430ED}" destId="{DB46DD03-61E4-4507-8108-0D9D3DA86DB8}" srcOrd="15" destOrd="0" presId="urn:microsoft.com/office/officeart/2005/8/layout/list1"/>
    <dgm:cxn modelId="{DA74E9BA-1252-43F5-BDCD-161E47EE8F1E}" type="presParOf" srcId="{160CEC47-CC3B-4239-883A-B496113430ED}" destId="{2E4C0D3A-926E-4D00-9746-C51F2A4FBA3B}" srcOrd="16" destOrd="0" presId="urn:microsoft.com/office/officeart/2005/8/layout/list1"/>
    <dgm:cxn modelId="{795A6A31-2B86-4A44-B8FB-83992802F345}" type="presParOf" srcId="{2E4C0D3A-926E-4D00-9746-C51F2A4FBA3B}" destId="{95DB521F-7AD4-4EE0-A5D2-0DE80F915ED1}" srcOrd="0" destOrd="0" presId="urn:microsoft.com/office/officeart/2005/8/layout/list1"/>
    <dgm:cxn modelId="{5CD5B2B4-DC06-46DC-BAC5-1D5657E49D24}" type="presParOf" srcId="{2E4C0D3A-926E-4D00-9746-C51F2A4FBA3B}" destId="{69FEF012-1700-44C5-A284-B4CE1F9236DB}" srcOrd="1" destOrd="0" presId="urn:microsoft.com/office/officeart/2005/8/layout/list1"/>
    <dgm:cxn modelId="{0C86E644-07F6-4E63-8EF7-0118ECEC9A74}" type="presParOf" srcId="{160CEC47-CC3B-4239-883A-B496113430ED}" destId="{2F38746E-BFA5-46EB-A286-2625417DB4DB}" srcOrd="17" destOrd="0" presId="urn:microsoft.com/office/officeart/2005/8/layout/list1"/>
    <dgm:cxn modelId="{62A4BE83-99A7-46F7-9EDF-BD00C939C9DE}" type="presParOf" srcId="{160CEC47-CC3B-4239-883A-B496113430ED}" destId="{54BB9C55-88D4-4AFF-9E50-084AA7C60FF0}" srcOrd="18" destOrd="0" presId="urn:microsoft.com/office/officeart/2005/8/layout/list1"/>
    <dgm:cxn modelId="{E0D3A1D6-D88D-4682-A46B-0A5CD96393C4}" type="presParOf" srcId="{160CEC47-CC3B-4239-883A-B496113430ED}" destId="{2E73361E-ADCF-4939-A940-4CBBD2376654}" srcOrd="19" destOrd="0" presId="urn:microsoft.com/office/officeart/2005/8/layout/list1"/>
    <dgm:cxn modelId="{E2AB95BC-DCCE-4A03-AAE2-D56B7167B36E}" type="presParOf" srcId="{160CEC47-CC3B-4239-883A-B496113430ED}" destId="{7A2A0F1A-D3DE-4B02-8E36-0F8E9A6C5C15}" srcOrd="20" destOrd="0" presId="urn:microsoft.com/office/officeart/2005/8/layout/list1"/>
    <dgm:cxn modelId="{F7D9F944-9E42-419E-B40E-41C74F13915E}" type="presParOf" srcId="{7A2A0F1A-D3DE-4B02-8E36-0F8E9A6C5C15}" destId="{56CCA4A1-13BD-4C14-846F-B95E714D6F98}" srcOrd="0" destOrd="0" presId="urn:microsoft.com/office/officeart/2005/8/layout/list1"/>
    <dgm:cxn modelId="{8CE9AD33-96A2-456C-A745-5F78ACA31F3A}" type="presParOf" srcId="{7A2A0F1A-D3DE-4B02-8E36-0F8E9A6C5C15}" destId="{3528D202-D5A0-4E13-BCDB-3E6FDFB0A366}" srcOrd="1" destOrd="0" presId="urn:microsoft.com/office/officeart/2005/8/layout/list1"/>
    <dgm:cxn modelId="{2AAB27CC-0BF5-492C-BDF5-858B45C6F9F3}" type="presParOf" srcId="{160CEC47-CC3B-4239-883A-B496113430ED}" destId="{0ABC4725-6949-4ACC-BFC2-D066086A190E}" srcOrd="21" destOrd="0" presId="urn:microsoft.com/office/officeart/2005/8/layout/list1"/>
    <dgm:cxn modelId="{1FD00ED8-6EA5-4F5D-99FF-48A2EFFF2B80}" type="presParOf" srcId="{160CEC47-CC3B-4239-883A-B496113430ED}" destId="{74A280AD-5DFA-4C38-9FFE-388A86A067D6}" srcOrd="22" destOrd="0" presId="urn:microsoft.com/office/officeart/2005/8/layout/list1"/>
    <dgm:cxn modelId="{8F36C218-8F1D-4D2A-AFAD-2204FFB0C133}" type="presParOf" srcId="{160CEC47-CC3B-4239-883A-B496113430ED}" destId="{448269C6-6290-4F8A-9B35-4139746FE906}" srcOrd="23" destOrd="0" presId="urn:microsoft.com/office/officeart/2005/8/layout/list1"/>
    <dgm:cxn modelId="{64444266-4237-46CB-997A-476CFE5C13BA}" type="presParOf" srcId="{160CEC47-CC3B-4239-883A-B496113430ED}" destId="{F1282260-E418-4CFE-8CC7-4DCA6980B24B}" srcOrd="24" destOrd="0" presId="urn:microsoft.com/office/officeart/2005/8/layout/list1"/>
    <dgm:cxn modelId="{19E3A5C0-5AF8-48C7-ABB1-808DA360AFBA}" type="presParOf" srcId="{F1282260-E418-4CFE-8CC7-4DCA6980B24B}" destId="{BE1D0025-5199-4BF7-BF2D-C0AF2848041D}" srcOrd="0" destOrd="0" presId="urn:microsoft.com/office/officeart/2005/8/layout/list1"/>
    <dgm:cxn modelId="{913EDA2E-3848-4E9C-B70A-80976AA88FF4}" type="presParOf" srcId="{F1282260-E418-4CFE-8CC7-4DCA6980B24B}" destId="{4C29B8F4-E24B-44B4-8856-304F94CA216C}" srcOrd="1" destOrd="0" presId="urn:microsoft.com/office/officeart/2005/8/layout/list1"/>
    <dgm:cxn modelId="{DC936DB3-9304-4B06-B280-F42FE210E474}" type="presParOf" srcId="{160CEC47-CC3B-4239-883A-B496113430ED}" destId="{4FFBB1F0-FB3B-48BD-98FE-CFE51EA11EB5}" srcOrd="25" destOrd="0" presId="urn:microsoft.com/office/officeart/2005/8/layout/list1"/>
    <dgm:cxn modelId="{32491DD8-73B6-4AF2-94E2-BA22B3DACD17}" type="presParOf" srcId="{160CEC47-CC3B-4239-883A-B496113430ED}" destId="{A129B55B-F083-41A0-819C-7F4190E585F8}" srcOrd="26" destOrd="0" presId="urn:microsoft.com/office/officeart/2005/8/layout/list1"/>
    <dgm:cxn modelId="{85808B8A-29E2-4E80-A2AE-39FC6DA1BF2C}" type="presParOf" srcId="{160CEC47-CC3B-4239-883A-B496113430ED}" destId="{74D1B6B8-2513-41D9-B882-583D533753F3}" srcOrd="27" destOrd="0" presId="urn:microsoft.com/office/officeart/2005/8/layout/list1"/>
    <dgm:cxn modelId="{5793F55B-BA49-49AE-A548-2AF5AE7820B9}" type="presParOf" srcId="{160CEC47-CC3B-4239-883A-B496113430ED}" destId="{CCF6BBC7-20BC-4F6B-983C-4B0AEFF0D251}" srcOrd="28" destOrd="0" presId="urn:microsoft.com/office/officeart/2005/8/layout/list1"/>
    <dgm:cxn modelId="{42A42723-55E8-42CE-AA82-364B29AD7B2A}" type="presParOf" srcId="{CCF6BBC7-20BC-4F6B-983C-4B0AEFF0D251}" destId="{93E8B4BE-A027-43DA-8162-76EE2DC866CE}" srcOrd="0" destOrd="0" presId="urn:microsoft.com/office/officeart/2005/8/layout/list1"/>
    <dgm:cxn modelId="{4C224ACB-D8E0-4B83-B714-9E8FEB96780A}" type="presParOf" srcId="{CCF6BBC7-20BC-4F6B-983C-4B0AEFF0D251}" destId="{28759322-E4A4-4ADF-A79A-EAEBAE4A1572}" srcOrd="1" destOrd="0" presId="urn:microsoft.com/office/officeart/2005/8/layout/list1"/>
    <dgm:cxn modelId="{1C30D706-AEFB-4521-84A4-297629088FA5}" type="presParOf" srcId="{160CEC47-CC3B-4239-883A-B496113430ED}" destId="{8ABBE542-7B6E-4F2B-A39E-41584FD24463}" srcOrd="29" destOrd="0" presId="urn:microsoft.com/office/officeart/2005/8/layout/list1"/>
    <dgm:cxn modelId="{075AF719-4C68-41FD-93AE-7B49EB5A2440}" type="presParOf" srcId="{160CEC47-CC3B-4239-883A-B496113430ED}" destId="{FB05AFFA-F4BF-4B1E-B1DE-1DC69C46A096}"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597362-C85C-44D2-99A5-5BF2F20FA999}" type="doc">
      <dgm:prSet loTypeId="urn:microsoft.com/office/officeart/2008/layout/VerticalAccentList" loCatId="list" qsTypeId="urn:microsoft.com/office/officeart/2005/8/quickstyle/simple1" qsCatId="simple" csTypeId="urn:microsoft.com/office/officeart/2005/8/colors/colorful3" csCatId="colorful" phldr="1"/>
      <dgm:spPr/>
      <dgm:t>
        <a:bodyPr/>
        <a:lstStyle/>
        <a:p>
          <a:endParaRPr lang="en-US"/>
        </a:p>
      </dgm:t>
    </dgm:pt>
    <dgm:pt modelId="{C6CB14B2-F9DD-4C5F-B316-3740A1AC10F7}">
      <dgm:prSet phldrT="[Text]"/>
      <dgm:spPr/>
      <dgm:t>
        <a:bodyPr/>
        <a:lstStyle/>
        <a:p>
          <a:r>
            <a:rPr lang="en-US" dirty="0" smtClean="0">
              <a:latin typeface="Times New Roman" pitchFamily="18" charset="0"/>
              <a:cs typeface="Times New Roman" pitchFamily="18" charset="0"/>
            </a:rPr>
            <a:t>a) </a:t>
          </a:r>
          <a:r>
            <a:rPr lang="en-US" dirty="0" err="1" smtClean="0">
              <a:latin typeface="Times New Roman" pitchFamily="18" charset="0"/>
              <a:cs typeface="Times New Roman" pitchFamily="18" charset="0"/>
            </a:rPr>
            <a:t>Cẩn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việc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mua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chuyển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nhượng</a:t>
          </a:r>
          <a:endParaRPr lang="en-US" dirty="0">
            <a:latin typeface="Times New Roman" pitchFamily="18" charset="0"/>
            <a:cs typeface="Times New Roman" pitchFamily="18" charset="0"/>
          </a:endParaRPr>
        </a:p>
      </dgm:t>
    </dgm:pt>
    <dgm:pt modelId="{C3B01247-66B1-48FB-BB69-ED8F993B51A9}" type="parTrans" cxnId="{85F4E6C5-6B33-49A1-BCE2-213C72FD1851}">
      <dgm:prSet/>
      <dgm:spPr/>
      <dgm:t>
        <a:bodyPr/>
        <a:lstStyle/>
        <a:p>
          <a:endParaRPr lang="en-US"/>
        </a:p>
      </dgm:t>
    </dgm:pt>
    <dgm:pt modelId="{6ACA1182-98A5-4A9E-ABD1-55968AA432CC}" type="sibTrans" cxnId="{85F4E6C5-6B33-49A1-BCE2-213C72FD1851}">
      <dgm:prSet/>
      <dgm:spPr/>
      <dgm:t>
        <a:bodyPr/>
        <a:lstStyle/>
        <a:p>
          <a:endParaRPr lang="en-US"/>
        </a:p>
      </dgm:t>
    </dgm:pt>
    <dgm:pt modelId="{1B8BF210-BD2F-4AC6-B3E2-DF7C964A4D70}">
      <dgm:prSet phldrT="[Text]" custT="1"/>
      <dgm:spPr/>
      <dgm:t>
        <a:bodyPr/>
        <a:lstStyle/>
        <a:p>
          <a:r>
            <a:rPr lang="en-US" sz="2400" b="0" i="0" dirty="0" err="1" smtClean="0">
              <a:latin typeface="Times New Roman" pitchFamily="18" charset="0"/>
              <a:cs typeface="Times New Roman" pitchFamily="18" charset="0"/>
            </a:rPr>
            <a:t>Phương</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thức</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giao</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dịch</a:t>
          </a:r>
          <a:r>
            <a:rPr lang="en-US" sz="2400" b="0" i="0" dirty="0" smtClean="0">
              <a:latin typeface="Times New Roman" pitchFamily="18" charset="0"/>
              <a:cs typeface="Times New Roman" pitchFamily="18" charset="0"/>
            </a:rPr>
            <a:t> an </a:t>
          </a:r>
          <a:r>
            <a:rPr lang="en-US" sz="2400" b="0" i="0" dirty="0" err="1" smtClean="0">
              <a:latin typeface="Times New Roman" pitchFamily="18" charset="0"/>
              <a:cs typeface="Times New Roman" pitchFamily="18" charset="0"/>
            </a:rPr>
            <a:t>toàn</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nhất</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vẫn</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là</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thông</a:t>
          </a:r>
          <a:r>
            <a:rPr lang="en-US" sz="2400" b="0" i="0" dirty="0" smtClean="0">
              <a:latin typeface="Times New Roman" pitchFamily="18" charset="0"/>
              <a:cs typeface="Times New Roman" pitchFamily="18" charset="0"/>
            </a:rPr>
            <a:t> qua </a:t>
          </a:r>
          <a:r>
            <a:rPr lang="en-US" sz="2400" b="0" i="0" dirty="0" err="1" smtClean="0">
              <a:latin typeface="Times New Roman" pitchFamily="18" charset="0"/>
              <a:cs typeface="Times New Roman" pitchFamily="18" charset="0"/>
            </a:rPr>
            <a:t>các</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nhà</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môi</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giới</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chứng</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khoán</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của</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các</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công</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ty</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chứng</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khoán</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không</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chỉ</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hạn</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chế</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được</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rủi</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ro</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mà</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còn</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tránh</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những</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trường</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hợp</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lừa</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đảo</a:t>
          </a:r>
          <a:r>
            <a:rPr lang="en-US" sz="2400" b="0" i="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dgm:t>
    </dgm:pt>
    <dgm:pt modelId="{FE670362-E5C4-425C-9D8A-1AD2E020C96B}" type="parTrans" cxnId="{9264CB19-DDB3-45A6-9C87-A81F92CFB384}">
      <dgm:prSet/>
      <dgm:spPr/>
      <dgm:t>
        <a:bodyPr/>
        <a:lstStyle/>
        <a:p>
          <a:endParaRPr lang="en-US"/>
        </a:p>
      </dgm:t>
    </dgm:pt>
    <dgm:pt modelId="{C5E482C3-D9BC-4A1F-AD1C-7761137EECB1}" type="sibTrans" cxnId="{9264CB19-DDB3-45A6-9C87-A81F92CFB384}">
      <dgm:prSet/>
      <dgm:spPr/>
      <dgm:t>
        <a:bodyPr/>
        <a:lstStyle/>
        <a:p>
          <a:endParaRPr lang="en-US"/>
        </a:p>
      </dgm:t>
    </dgm:pt>
    <dgm:pt modelId="{A310B098-BFFC-40CE-89FB-790B94C34D0C}">
      <dgm:prSet phldrT="[Text]"/>
      <dgm:spPr/>
      <dgm:t>
        <a:bodyPr/>
        <a:lstStyle/>
        <a:p>
          <a:r>
            <a:rPr lang="en-US" b="0" i="0" dirty="0" smtClean="0">
              <a:latin typeface="Times New Roman" pitchFamily="18" charset="0"/>
              <a:cs typeface="Times New Roman" pitchFamily="18" charset="0"/>
            </a:rPr>
            <a:t>b) </a:t>
          </a:r>
          <a:r>
            <a:rPr lang="en-US" b="0" i="0" dirty="0" err="1" smtClean="0">
              <a:latin typeface="Times New Roman" pitchFamily="18" charset="0"/>
              <a:cs typeface="Times New Roman" pitchFamily="18" charset="0"/>
            </a:rPr>
            <a:t>Nắm</a:t>
          </a:r>
          <a:r>
            <a:rPr lang="en-US" b="0" i="0" dirty="0" smtClean="0">
              <a:latin typeface="Times New Roman" pitchFamily="18" charset="0"/>
              <a:cs typeface="Times New Roman" pitchFamily="18" charset="0"/>
            </a:rPr>
            <a:t> </a:t>
          </a:r>
          <a:r>
            <a:rPr lang="en-US" b="0" i="0" dirty="0" err="1" smtClean="0">
              <a:latin typeface="Times New Roman" pitchFamily="18" charset="0"/>
              <a:cs typeface="Times New Roman" pitchFamily="18" charset="0"/>
            </a:rPr>
            <a:t>bắt</a:t>
          </a:r>
          <a:r>
            <a:rPr lang="en-US" b="0" i="0" dirty="0" smtClean="0">
              <a:latin typeface="Times New Roman" pitchFamily="18" charset="0"/>
              <a:cs typeface="Times New Roman" pitchFamily="18" charset="0"/>
            </a:rPr>
            <a:t> </a:t>
          </a:r>
          <a:r>
            <a:rPr lang="en-US" b="0" i="0" dirty="0" err="1" smtClean="0">
              <a:latin typeface="Times New Roman" pitchFamily="18" charset="0"/>
              <a:cs typeface="Times New Roman" pitchFamily="18" charset="0"/>
            </a:rPr>
            <a:t>rõ</a:t>
          </a:r>
          <a:r>
            <a:rPr lang="en-US" b="0" i="0" dirty="0" smtClean="0">
              <a:latin typeface="Times New Roman" pitchFamily="18" charset="0"/>
              <a:cs typeface="Times New Roman" pitchFamily="18" charset="0"/>
            </a:rPr>
            <a:t> </a:t>
          </a:r>
          <a:r>
            <a:rPr lang="en-US" b="0" i="0" dirty="0" err="1" smtClean="0">
              <a:latin typeface="Times New Roman" pitchFamily="18" charset="0"/>
              <a:cs typeface="Times New Roman" pitchFamily="18" charset="0"/>
            </a:rPr>
            <a:t>các</a:t>
          </a:r>
          <a:r>
            <a:rPr lang="en-US" b="0" i="0" dirty="0" smtClean="0">
              <a:latin typeface="Times New Roman" pitchFamily="18" charset="0"/>
              <a:cs typeface="Times New Roman" pitchFamily="18" charset="0"/>
            </a:rPr>
            <a:t> </a:t>
          </a:r>
          <a:r>
            <a:rPr lang="en-US" b="0" i="0" dirty="0" err="1" smtClean="0">
              <a:latin typeface="Times New Roman" pitchFamily="18" charset="0"/>
              <a:cs typeface="Times New Roman" pitchFamily="18" charset="0"/>
            </a:rPr>
            <a:t>thông</a:t>
          </a:r>
          <a:r>
            <a:rPr lang="en-US" b="0" i="0" dirty="0" smtClean="0">
              <a:latin typeface="Times New Roman" pitchFamily="18" charset="0"/>
              <a:cs typeface="Times New Roman" pitchFamily="18" charset="0"/>
            </a:rPr>
            <a:t> tin</a:t>
          </a:r>
          <a:endParaRPr lang="en-US" dirty="0">
            <a:latin typeface="Times New Roman" pitchFamily="18" charset="0"/>
            <a:cs typeface="Times New Roman" pitchFamily="18" charset="0"/>
          </a:endParaRPr>
        </a:p>
      </dgm:t>
    </dgm:pt>
    <dgm:pt modelId="{999B6D97-C85C-494B-A84B-DD7A456B26EA}" type="parTrans" cxnId="{28002922-8704-4BC6-9EDF-4B837AAA3F66}">
      <dgm:prSet/>
      <dgm:spPr/>
      <dgm:t>
        <a:bodyPr/>
        <a:lstStyle/>
        <a:p>
          <a:endParaRPr lang="en-US"/>
        </a:p>
      </dgm:t>
    </dgm:pt>
    <dgm:pt modelId="{16B66273-6E57-4055-996D-3903AE32AA08}" type="sibTrans" cxnId="{28002922-8704-4BC6-9EDF-4B837AAA3F66}">
      <dgm:prSet/>
      <dgm:spPr/>
      <dgm:t>
        <a:bodyPr/>
        <a:lstStyle/>
        <a:p>
          <a:endParaRPr lang="en-US"/>
        </a:p>
      </dgm:t>
    </dgm:pt>
    <dgm:pt modelId="{C2E83D38-9A49-4E23-A89F-B2CC543EACF1}">
      <dgm:prSet phldrT="[Text]"/>
      <dgm:spPr/>
      <dgm:t>
        <a:bodyPr/>
        <a:lstStyle/>
        <a:p>
          <a:r>
            <a:rPr lang="en-US" dirty="0" err="1" smtClean="0">
              <a:latin typeface="Times New Roman" pitchFamily="18" charset="0"/>
              <a:cs typeface="Times New Roman" pitchFamily="18" charset="0"/>
            </a:rPr>
            <a:t>Nhà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đầu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nhắc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kỹ</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quyết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định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đầu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tránh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hợp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đổ</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tiền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mua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loại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cổ</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phiếu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chỉ</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thông</a:t>
          </a:r>
          <a:r>
            <a:rPr lang="en-US" dirty="0" smtClean="0">
              <a:latin typeface="Times New Roman" pitchFamily="18" charset="0"/>
              <a:cs typeface="Times New Roman" pitchFamily="18" charset="0"/>
            </a:rPr>
            <a:t> qua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rỉ</a:t>
          </a:r>
          <a:r>
            <a:rPr lang="en-US" dirty="0" smtClean="0">
              <a:latin typeface="Times New Roman" pitchFamily="18" charset="0"/>
              <a:cs typeface="Times New Roman" pitchFamily="18" charset="0"/>
            </a:rPr>
            <a:t> tai</a:t>
          </a:r>
          <a:endParaRPr lang="en-US" dirty="0">
            <a:latin typeface="Times New Roman" pitchFamily="18" charset="0"/>
            <a:cs typeface="Times New Roman" pitchFamily="18" charset="0"/>
          </a:endParaRPr>
        </a:p>
      </dgm:t>
    </dgm:pt>
    <dgm:pt modelId="{3D899BA3-D9AF-40BE-B20B-CB8091F47F1F}" type="parTrans" cxnId="{C5822B51-56A6-425F-AA6E-11A2B46560EC}">
      <dgm:prSet/>
      <dgm:spPr/>
      <dgm:t>
        <a:bodyPr/>
        <a:lstStyle/>
        <a:p>
          <a:endParaRPr lang="en-US"/>
        </a:p>
      </dgm:t>
    </dgm:pt>
    <dgm:pt modelId="{C93D3A6B-3E24-44F9-90AC-15D0E6B29D79}" type="sibTrans" cxnId="{C5822B51-56A6-425F-AA6E-11A2B46560EC}">
      <dgm:prSet/>
      <dgm:spPr/>
      <dgm:t>
        <a:bodyPr/>
        <a:lstStyle/>
        <a:p>
          <a:endParaRPr lang="en-US"/>
        </a:p>
      </dgm:t>
    </dgm:pt>
    <dgm:pt modelId="{CD25CA20-C271-44C6-B485-254F39A8F26E}" type="pres">
      <dgm:prSet presAssocID="{15597362-C85C-44D2-99A5-5BF2F20FA999}" presName="Name0" presStyleCnt="0">
        <dgm:presLayoutVars>
          <dgm:chMax/>
          <dgm:chPref/>
          <dgm:dir/>
        </dgm:presLayoutVars>
      </dgm:prSet>
      <dgm:spPr/>
      <dgm:t>
        <a:bodyPr/>
        <a:lstStyle/>
        <a:p>
          <a:endParaRPr lang="en-US"/>
        </a:p>
      </dgm:t>
    </dgm:pt>
    <dgm:pt modelId="{4F8D1433-57AE-4134-A0A4-80EB4743AC56}" type="pres">
      <dgm:prSet presAssocID="{C6CB14B2-F9DD-4C5F-B316-3740A1AC10F7}" presName="parenttextcomposite" presStyleCnt="0"/>
      <dgm:spPr/>
    </dgm:pt>
    <dgm:pt modelId="{010E9FFC-3613-4118-B11C-DA687332CC64}" type="pres">
      <dgm:prSet presAssocID="{C6CB14B2-F9DD-4C5F-B316-3740A1AC10F7}" presName="parenttext" presStyleLbl="revTx" presStyleIdx="0" presStyleCnt="2">
        <dgm:presLayoutVars>
          <dgm:chMax/>
          <dgm:chPref val="2"/>
          <dgm:bulletEnabled val="1"/>
        </dgm:presLayoutVars>
      </dgm:prSet>
      <dgm:spPr/>
      <dgm:t>
        <a:bodyPr/>
        <a:lstStyle/>
        <a:p>
          <a:endParaRPr lang="en-US"/>
        </a:p>
      </dgm:t>
    </dgm:pt>
    <dgm:pt modelId="{FF964098-E728-4DFF-8059-BF6BEE5AEC36}" type="pres">
      <dgm:prSet presAssocID="{C6CB14B2-F9DD-4C5F-B316-3740A1AC10F7}" presName="composite" presStyleCnt="0"/>
      <dgm:spPr/>
    </dgm:pt>
    <dgm:pt modelId="{A4A209AE-02BB-4A53-AEE6-AFF57E75F523}" type="pres">
      <dgm:prSet presAssocID="{C6CB14B2-F9DD-4C5F-B316-3740A1AC10F7}" presName="chevron1" presStyleLbl="alignNode1" presStyleIdx="0" presStyleCnt="14"/>
      <dgm:spPr/>
    </dgm:pt>
    <dgm:pt modelId="{E4167BC8-CFAD-4CCE-9C53-768CBF42E017}" type="pres">
      <dgm:prSet presAssocID="{C6CB14B2-F9DD-4C5F-B316-3740A1AC10F7}" presName="chevron2" presStyleLbl="alignNode1" presStyleIdx="1" presStyleCnt="14"/>
      <dgm:spPr/>
    </dgm:pt>
    <dgm:pt modelId="{9091C7AC-94EB-4E27-A30D-08927AD731DA}" type="pres">
      <dgm:prSet presAssocID="{C6CB14B2-F9DD-4C5F-B316-3740A1AC10F7}" presName="chevron3" presStyleLbl="alignNode1" presStyleIdx="2" presStyleCnt="14"/>
      <dgm:spPr/>
    </dgm:pt>
    <dgm:pt modelId="{8DDF1824-057A-4773-98DA-2153623CBFEC}" type="pres">
      <dgm:prSet presAssocID="{C6CB14B2-F9DD-4C5F-B316-3740A1AC10F7}" presName="chevron4" presStyleLbl="alignNode1" presStyleIdx="3" presStyleCnt="14"/>
      <dgm:spPr/>
    </dgm:pt>
    <dgm:pt modelId="{5E4212D0-297C-434C-9D20-0EAE6307C81A}" type="pres">
      <dgm:prSet presAssocID="{C6CB14B2-F9DD-4C5F-B316-3740A1AC10F7}" presName="chevron5" presStyleLbl="alignNode1" presStyleIdx="4" presStyleCnt="14"/>
      <dgm:spPr/>
    </dgm:pt>
    <dgm:pt modelId="{B541E6C2-0CC0-4D82-ACCA-0A455D7D49F6}" type="pres">
      <dgm:prSet presAssocID="{C6CB14B2-F9DD-4C5F-B316-3740A1AC10F7}" presName="chevron6" presStyleLbl="alignNode1" presStyleIdx="5" presStyleCnt="14"/>
      <dgm:spPr/>
    </dgm:pt>
    <dgm:pt modelId="{D513F992-DD7E-4768-B1FE-E1326F5B48ED}" type="pres">
      <dgm:prSet presAssocID="{C6CB14B2-F9DD-4C5F-B316-3740A1AC10F7}" presName="chevron7" presStyleLbl="alignNode1" presStyleIdx="6" presStyleCnt="14"/>
      <dgm:spPr/>
    </dgm:pt>
    <dgm:pt modelId="{A9805146-0580-40E6-8203-E2051CE41634}" type="pres">
      <dgm:prSet presAssocID="{C6CB14B2-F9DD-4C5F-B316-3740A1AC10F7}" presName="childtext" presStyleLbl="solidFgAcc1" presStyleIdx="0" presStyleCnt="2" custScaleX="102074" custScaleY="105696">
        <dgm:presLayoutVars>
          <dgm:chMax/>
          <dgm:chPref val="0"/>
          <dgm:bulletEnabled val="1"/>
        </dgm:presLayoutVars>
      </dgm:prSet>
      <dgm:spPr/>
      <dgm:t>
        <a:bodyPr/>
        <a:lstStyle/>
        <a:p>
          <a:endParaRPr lang="en-US"/>
        </a:p>
      </dgm:t>
    </dgm:pt>
    <dgm:pt modelId="{70D75300-9BDF-4A01-8D47-59A0980CD969}" type="pres">
      <dgm:prSet presAssocID="{6ACA1182-98A5-4A9E-ABD1-55968AA432CC}" presName="sibTrans" presStyleCnt="0"/>
      <dgm:spPr/>
    </dgm:pt>
    <dgm:pt modelId="{58EB1D6A-5A53-4D8D-8B84-D44A2246ECAD}" type="pres">
      <dgm:prSet presAssocID="{A310B098-BFFC-40CE-89FB-790B94C34D0C}" presName="parenttextcomposite" presStyleCnt="0"/>
      <dgm:spPr/>
    </dgm:pt>
    <dgm:pt modelId="{014EA38A-863C-40B8-9F7C-AE92292B3143}" type="pres">
      <dgm:prSet presAssocID="{A310B098-BFFC-40CE-89FB-790B94C34D0C}" presName="parenttext" presStyleLbl="revTx" presStyleIdx="1" presStyleCnt="2">
        <dgm:presLayoutVars>
          <dgm:chMax/>
          <dgm:chPref val="2"/>
          <dgm:bulletEnabled val="1"/>
        </dgm:presLayoutVars>
      </dgm:prSet>
      <dgm:spPr/>
      <dgm:t>
        <a:bodyPr/>
        <a:lstStyle/>
        <a:p>
          <a:endParaRPr lang="en-US"/>
        </a:p>
      </dgm:t>
    </dgm:pt>
    <dgm:pt modelId="{E201B89D-FDD3-4551-B834-C4C63AF757DF}" type="pres">
      <dgm:prSet presAssocID="{A310B098-BFFC-40CE-89FB-790B94C34D0C}" presName="composite" presStyleCnt="0"/>
      <dgm:spPr/>
    </dgm:pt>
    <dgm:pt modelId="{E2C98310-BE9B-4AD4-9A8F-1C7853F08856}" type="pres">
      <dgm:prSet presAssocID="{A310B098-BFFC-40CE-89FB-790B94C34D0C}" presName="chevron1" presStyleLbl="alignNode1" presStyleIdx="7" presStyleCnt="14"/>
      <dgm:spPr/>
    </dgm:pt>
    <dgm:pt modelId="{9184CE70-D445-413A-859B-D1FAA137B286}" type="pres">
      <dgm:prSet presAssocID="{A310B098-BFFC-40CE-89FB-790B94C34D0C}" presName="chevron2" presStyleLbl="alignNode1" presStyleIdx="8" presStyleCnt="14"/>
      <dgm:spPr/>
    </dgm:pt>
    <dgm:pt modelId="{29ED1855-1A7D-4450-9506-F7A204E6BA43}" type="pres">
      <dgm:prSet presAssocID="{A310B098-BFFC-40CE-89FB-790B94C34D0C}" presName="chevron3" presStyleLbl="alignNode1" presStyleIdx="9" presStyleCnt="14"/>
      <dgm:spPr/>
    </dgm:pt>
    <dgm:pt modelId="{0A7461F7-5B25-4CE9-A09B-273F39E9650C}" type="pres">
      <dgm:prSet presAssocID="{A310B098-BFFC-40CE-89FB-790B94C34D0C}" presName="chevron4" presStyleLbl="alignNode1" presStyleIdx="10" presStyleCnt="14"/>
      <dgm:spPr/>
    </dgm:pt>
    <dgm:pt modelId="{3677F857-91D3-419C-863B-22B465AD1EC5}" type="pres">
      <dgm:prSet presAssocID="{A310B098-BFFC-40CE-89FB-790B94C34D0C}" presName="chevron5" presStyleLbl="alignNode1" presStyleIdx="11" presStyleCnt="14"/>
      <dgm:spPr/>
    </dgm:pt>
    <dgm:pt modelId="{4F52474A-7865-4678-B527-4D343772843A}" type="pres">
      <dgm:prSet presAssocID="{A310B098-BFFC-40CE-89FB-790B94C34D0C}" presName="chevron6" presStyleLbl="alignNode1" presStyleIdx="12" presStyleCnt="14"/>
      <dgm:spPr/>
    </dgm:pt>
    <dgm:pt modelId="{ABA5614F-9144-432E-A76B-CAF231492A26}" type="pres">
      <dgm:prSet presAssocID="{A310B098-BFFC-40CE-89FB-790B94C34D0C}" presName="chevron7" presStyleLbl="alignNode1" presStyleIdx="13" presStyleCnt="14"/>
      <dgm:spPr/>
    </dgm:pt>
    <dgm:pt modelId="{B1FEC556-8698-4E57-8890-B7A605590B60}" type="pres">
      <dgm:prSet presAssocID="{A310B098-BFFC-40CE-89FB-790B94C34D0C}" presName="childtext" presStyleLbl="solidFgAcc1" presStyleIdx="1" presStyleCnt="2">
        <dgm:presLayoutVars>
          <dgm:chMax/>
          <dgm:chPref val="0"/>
          <dgm:bulletEnabled val="1"/>
        </dgm:presLayoutVars>
      </dgm:prSet>
      <dgm:spPr/>
      <dgm:t>
        <a:bodyPr/>
        <a:lstStyle/>
        <a:p>
          <a:endParaRPr lang="en-US"/>
        </a:p>
      </dgm:t>
    </dgm:pt>
  </dgm:ptLst>
  <dgm:cxnLst>
    <dgm:cxn modelId="{DE112846-EED9-4F28-B1C5-797645343055}" type="presOf" srcId="{C2E83D38-9A49-4E23-A89F-B2CC543EACF1}" destId="{B1FEC556-8698-4E57-8890-B7A605590B60}" srcOrd="0" destOrd="0" presId="urn:microsoft.com/office/officeart/2008/layout/VerticalAccentList"/>
    <dgm:cxn modelId="{213440BC-59E3-45DB-A76E-B053F63FE829}" type="presOf" srcId="{C6CB14B2-F9DD-4C5F-B316-3740A1AC10F7}" destId="{010E9FFC-3613-4118-B11C-DA687332CC64}" srcOrd="0" destOrd="0" presId="urn:microsoft.com/office/officeart/2008/layout/VerticalAccentList"/>
    <dgm:cxn modelId="{9264CB19-DDB3-45A6-9C87-A81F92CFB384}" srcId="{C6CB14B2-F9DD-4C5F-B316-3740A1AC10F7}" destId="{1B8BF210-BD2F-4AC6-B3E2-DF7C964A4D70}" srcOrd="0" destOrd="0" parTransId="{FE670362-E5C4-425C-9D8A-1AD2E020C96B}" sibTransId="{C5E482C3-D9BC-4A1F-AD1C-7761137EECB1}"/>
    <dgm:cxn modelId="{C5822B51-56A6-425F-AA6E-11A2B46560EC}" srcId="{A310B098-BFFC-40CE-89FB-790B94C34D0C}" destId="{C2E83D38-9A49-4E23-A89F-B2CC543EACF1}" srcOrd="0" destOrd="0" parTransId="{3D899BA3-D9AF-40BE-B20B-CB8091F47F1F}" sibTransId="{C93D3A6B-3E24-44F9-90AC-15D0E6B29D79}"/>
    <dgm:cxn modelId="{28002922-8704-4BC6-9EDF-4B837AAA3F66}" srcId="{15597362-C85C-44D2-99A5-5BF2F20FA999}" destId="{A310B098-BFFC-40CE-89FB-790B94C34D0C}" srcOrd="1" destOrd="0" parTransId="{999B6D97-C85C-494B-A84B-DD7A456B26EA}" sibTransId="{16B66273-6E57-4055-996D-3903AE32AA08}"/>
    <dgm:cxn modelId="{F164BB51-E456-4AD6-9C06-F0F6F9848D4A}" type="presOf" srcId="{15597362-C85C-44D2-99A5-5BF2F20FA999}" destId="{CD25CA20-C271-44C6-B485-254F39A8F26E}" srcOrd="0" destOrd="0" presId="urn:microsoft.com/office/officeart/2008/layout/VerticalAccentList"/>
    <dgm:cxn modelId="{6439E64F-6857-42D7-A757-79ED969744D3}" type="presOf" srcId="{1B8BF210-BD2F-4AC6-B3E2-DF7C964A4D70}" destId="{A9805146-0580-40E6-8203-E2051CE41634}" srcOrd="0" destOrd="0" presId="urn:microsoft.com/office/officeart/2008/layout/VerticalAccentList"/>
    <dgm:cxn modelId="{85F4E6C5-6B33-49A1-BCE2-213C72FD1851}" srcId="{15597362-C85C-44D2-99A5-5BF2F20FA999}" destId="{C6CB14B2-F9DD-4C5F-B316-3740A1AC10F7}" srcOrd="0" destOrd="0" parTransId="{C3B01247-66B1-48FB-BB69-ED8F993B51A9}" sibTransId="{6ACA1182-98A5-4A9E-ABD1-55968AA432CC}"/>
    <dgm:cxn modelId="{4EE8FEF4-AC37-42D7-B3D0-A32698BB814F}" type="presOf" srcId="{A310B098-BFFC-40CE-89FB-790B94C34D0C}" destId="{014EA38A-863C-40B8-9F7C-AE92292B3143}" srcOrd="0" destOrd="0" presId="urn:microsoft.com/office/officeart/2008/layout/VerticalAccentList"/>
    <dgm:cxn modelId="{8390DDE3-D2E7-4B46-BE4D-DC687757CEFA}" type="presParOf" srcId="{CD25CA20-C271-44C6-B485-254F39A8F26E}" destId="{4F8D1433-57AE-4134-A0A4-80EB4743AC56}" srcOrd="0" destOrd="0" presId="urn:microsoft.com/office/officeart/2008/layout/VerticalAccentList"/>
    <dgm:cxn modelId="{845613C6-66C0-4C1A-8274-4E61A40D5DE3}" type="presParOf" srcId="{4F8D1433-57AE-4134-A0A4-80EB4743AC56}" destId="{010E9FFC-3613-4118-B11C-DA687332CC64}" srcOrd="0" destOrd="0" presId="urn:microsoft.com/office/officeart/2008/layout/VerticalAccentList"/>
    <dgm:cxn modelId="{4071BA36-B42B-4996-B317-0CB1B9B5CA85}" type="presParOf" srcId="{CD25CA20-C271-44C6-B485-254F39A8F26E}" destId="{FF964098-E728-4DFF-8059-BF6BEE5AEC36}" srcOrd="1" destOrd="0" presId="urn:microsoft.com/office/officeart/2008/layout/VerticalAccentList"/>
    <dgm:cxn modelId="{AC0F206A-BE96-4AD9-861C-7B0C73D2D715}" type="presParOf" srcId="{FF964098-E728-4DFF-8059-BF6BEE5AEC36}" destId="{A4A209AE-02BB-4A53-AEE6-AFF57E75F523}" srcOrd="0" destOrd="0" presId="urn:microsoft.com/office/officeart/2008/layout/VerticalAccentList"/>
    <dgm:cxn modelId="{97D65ED6-C0CC-4AA1-AD94-EBF29793D5D8}" type="presParOf" srcId="{FF964098-E728-4DFF-8059-BF6BEE5AEC36}" destId="{E4167BC8-CFAD-4CCE-9C53-768CBF42E017}" srcOrd="1" destOrd="0" presId="urn:microsoft.com/office/officeart/2008/layout/VerticalAccentList"/>
    <dgm:cxn modelId="{95E4D710-A7CC-4242-AE1B-BA8852A5C801}" type="presParOf" srcId="{FF964098-E728-4DFF-8059-BF6BEE5AEC36}" destId="{9091C7AC-94EB-4E27-A30D-08927AD731DA}" srcOrd="2" destOrd="0" presId="urn:microsoft.com/office/officeart/2008/layout/VerticalAccentList"/>
    <dgm:cxn modelId="{2708CE59-4512-499C-B02D-671ADDF8D415}" type="presParOf" srcId="{FF964098-E728-4DFF-8059-BF6BEE5AEC36}" destId="{8DDF1824-057A-4773-98DA-2153623CBFEC}" srcOrd="3" destOrd="0" presId="urn:microsoft.com/office/officeart/2008/layout/VerticalAccentList"/>
    <dgm:cxn modelId="{4A919FB2-E336-4DE4-A83D-B07D4FA88B49}" type="presParOf" srcId="{FF964098-E728-4DFF-8059-BF6BEE5AEC36}" destId="{5E4212D0-297C-434C-9D20-0EAE6307C81A}" srcOrd="4" destOrd="0" presId="urn:microsoft.com/office/officeart/2008/layout/VerticalAccentList"/>
    <dgm:cxn modelId="{C0EDB555-D0DB-4783-AA12-F8E390162227}" type="presParOf" srcId="{FF964098-E728-4DFF-8059-BF6BEE5AEC36}" destId="{B541E6C2-0CC0-4D82-ACCA-0A455D7D49F6}" srcOrd="5" destOrd="0" presId="urn:microsoft.com/office/officeart/2008/layout/VerticalAccentList"/>
    <dgm:cxn modelId="{153EAA89-5DFF-4591-BD74-DC833216D739}" type="presParOf" srcId="{FF964098-E728-4DFF-8059-BF6BEE5AEC36}" destId="{D513F992-DD7E-4768-B1FE-E1326F5B48ED}" srcOrd="6" destOrd="0" presId="urn:microsoft.com/office/officeart/2008/layout/VerticalAccentList"/>
    <dgm:cxn modelId="{74167E96-4092-4C32-B57A-D1B7A5E33C53}" type="presParOf" srcId="{FF964098-E728-4DFF-8059-BF6BEE5AEC36}" destId="{A9805146-0580-40E6-8203-E2051CE41634}" srcOrd="7" destOrd="0" presId="urn:microsoft.com/office/officeart/2008/layout/VerticalAccentList"/>
    <dgm:cxn modelId="{71B2DFE3-5E91-4855-AAF6-26F171C80E26}" type="presParOf" srcId="{CD25CA20-C271-44C6-B485-254F39A8F26E}" destId="{70D75300-9BDF-4A01-8D47-59A0980CD969}" srcOrd="2" destOrd="0" presId="urn:microsoft.com/office/officeart/2008/layout/VerticalAccentList"/>
    <dgm:cxn modelId="{F19DFEF8-2BC6-4DEF-99CF-313E3F02C7BE}" type="presParOf" srcId="{CD25CA20-C271-44C6-B485-254F39A8F26E}" destId="{58EB1D6A-5A53-4D8D-8B84-D44A2246ECAD}" srcOrd="3" destOrd="0" presId="urn:microsoft.com/office/officeart/2008/layout/VerticalAccentList"/>
    <dgm:cxn modelId="{6CDD2BAA-03AC-468D-A9FD-F129C1541922}" type="presParOf" srcId="{58EB1D6A-5A53-4D8D-8B84-D44A2246ECAD}" destId="{014EA38A-863C-40B8-9F7C-AE92292B3143}" srcOrd="0" destOrd="0" presId="urn:microsoft.com/office/officeart/2008/layout/VerticalAccentList"/>
    <dgm:cxn modelId="{984DF55C-86AD-45AE-BF26-492FEBAF8911}" type="presParOf" srcId="{CD25CA20-C271-44C6-B485-254F39A8F26E}" destId="{E201B89D-FDD3-4551-B834-C4C63AF757DF}" srcOrd="4" destOrd="0" presId="urn:microsoft.com/office/officeart/2008/layout/VerticalAccentList"/>
    <dgm:cxn modelId="{E82F43A2-4FD4-4FB1-BE71-F3905D1701CE}" type="presParOf" srcId="{E201B89D-FDD3-4551-B834-C4C63AF757DF}" destId="{E2C98310-BE9B-4AD4-9A8F-1C7853F08856}" srcOrd="0" destOrd="0" presId="urn:microsoft.com/office/officeart/2008/layout/VerticalAccentList"/>
    <dgm:cxn modelId="{BFC7DB58-B591-49BB-A02D-8D88F09893A0}" type="presParOf" srcId="{E201B89D-FDD3-4551-B834-C4C63AF757DF}" destId="{9184CE70-D445-413A-859B-D1FAA137B286}" srcOrd="1" destOrd="0" presId="urn:microsoft.com/office/officeart/2008/layout/VerticalAccentList"/>
    <dgm:cxn modelId="{3A87D9D3-4F2B-4910-9D4B-72A92F47F3CE}" type="presParOf" srcId="{E201B89D-FDD3-4551-B834-C4C63AF757DF}" destId="{29ED1855-1A7D-4450-9506-F7A204E6BA43}" srcOrd="2" destOrd="0" presId="urn:microsoft.com/office/officeart/2008/layout/VerticalAccentList"/>
    <dgm:cxn modelId="{186E7428-CE7C-4A9E-9C0C-E7284B3ECC33}" type="presParOf" srcId="{E201B89D-FDD3-4551-B834-C4C63AF757DF}" destId="{0A7461F7-5B25-4CE9-A09B-273F39E9650C}" srcOrd="3" destOrd="0" presId="urn:microsoft.com/office/officeart/2008/layout/VerticalAccentList"/>
    <dgm:cxn modelId="{BA231FD1-18EC-4FCC-9DEE-E1F3BE009257}" type="presParOf" srcId="{E201B89D-FDD3-4551-B834-C4C63AF757DF}" destId="{3677F857-91D3-419C-863B-22B465AD1EC5}" srcOrd="4" destOrd="0" presId="urn:microsoft.com/office/officeart/2008/layout/VerticalAccentList"/>
    <dgm:cxn modelId="{50289C5E-64BE-4308-978E-733A6DA18AC9}" type="presParOf" srcId="{E201B89D-FDD3-4551-B834-C4C63AF757DF}" destId="{4F52474A-7865-4678-B527-4D343772843A}" srcOrd="5" destOrd="0" presId="urn:microsoft.com/office/officeart/2008/layout/VerticalAccentList"/>
    <dgm:cxn modelId="{AB22416C-DB9A-4A02-82B0-B9C22FAD8432}" type="presParOf" srcId="{E201B89D-FDD3-4551-B834-C4C63AF757DF}" destId="{ABA5614F-9144-432E-A76B-CAF231492A26}" srcOrd="6" destOrd="0" presId="urn:microsoft.com/office/officeart/2008/layout/VerticalAccentList"/>
    <dgm:cxn modelId="{FB4B18F7-65A1-4956-8A7C-7399D3301684}" type="presParOf" srcId="{E201B89D-FDD3-4551-B834-C4C63AF757DF}" destId="{B1FEC556-8698-4E57-8890-B7A605590B60}"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757C4E8-57D6-4B8C-8861-EC526E89B461}" type="doc">
      <dgm:prSet loTypeId="urn:microsoft.com/office/officeart/2009/3/layout/CircleRelationship" loCatId="relationship" qsTypeId="urn:microsoft.com/office/officeart/2005/8/quickstyle/3d1" qsCatId="3D" csTypeId="urn:microsoft.com/office/officeart/2005/8/colors/colorful3" csCatId="colorful" phldr="1"/>
      <dgm:spPr/>
      <dgm:t>
        <a:bodyPr/>
        <a:lstStyle/>
        <a:p>
          <a:endParaRPr lang="en-US"/>
        </a:p>
      </dgm:t>
    </dgm:pt>
    <dgm:pt modelId="{26ACD5F9-B8C5-413E-9672-59C447CCBB4F}">
      <dgm:prSet phldrT="[Text]" custT="1"/>
      <dgm:spPr/>
      <dgm:t>
        <a:bodyPr/>
        <a:lstStyle/>
        <a:p>
          <a:r>
            <a:rPr lang="en-US" sz="2400" smtClean="0">
              <a:solidFill>
                <a:schemeClr val="tx1"/>
              </a:solidFill>
              <a:latin typeface="Times New Roman" pitchFamily="18" charset="0"/>
              <a:cs typeface="Times New Roman" pitchFamily="18" charset="0"/>
            </a:rPr>
            <a:t>  Thị trường OTC Mỹ</a:t>
          </a:r>
          <a:endParaRPr lang="en-US" sz="2400" dirty="0">
            <a:solidFill>
              <a:schemeClr val="tx1"/>
            </a:solidFill>
            <a:latin typeface="Times New Roman" pitchFamily="18" charset="0"/>
            <a:cs typeface="Times New Roman" pitchFamily="18" charset="0"/>
          </a:endParaRPr>
        </a:p>
      </dgm:t>
    </dgm:pt>
    <dgm:pt modelId="{CB966BED-B6B3-4029-917B-13A6F5B6313A}" type="parTrans" cxnId="{259C3651-43DA-4CA4-B98B-4F5E2B821169}">
      <dgm:prSet/>
      <dgm:spPr/>
      <dgm:t>
        <a:bodyPr/>
        <a:lstStyle/>
        <a:p>
          <a:endParaRPr lang="en-US"/>
        </a:p>
      </dgm:t>
    </dgm:pt>
    <dgm:pt modelId="{44B586F9-660E-42A7-8D03-116222C3FADB}" type="sibTrans" cxnId="{259C3651-43DA-4CA4-B98B-4F5E2B821169}">
      <dgm:prSet/>
      <dgm:spPr/>
      <dgm:t>
        <a:bodyPr/>
        <a:lstStyle/>
        <a:p>
          <a:endParaRPr lang="en-US"/>
        </a:p>
      </dgm:t>
    </dgm:pt>
    <dgm:pt modelId="{D7D38B50-729F-452E-9381-173127855C40}">
      <dgm:prSet phldrT="[Text]" custT="1"/>
      <dgm:spPr/>
      <dgm:t>
        <a:bodyPr/>
        <a:lstStyle/>
        <a:p>
          <a:r>
            <a:rPr lang="en-US" sz="2400" smtClean="0">
              <a:solidFill>
                <a:schemeClr val="tx1"/>
              </a:solidFill>
              <a:latin typeface="Times New Roman" pitchFamily="18" charset="0"/>
              <a:cs typeface="Times New Roman" pitchFamily="18" charset="0"/>
            </a:rPr>
            <a:t>Thị trường OTC </a:t>
          </a:r>
        </a:p>
        <a:p>
          <a:r>
            <a:rPr lang="en-US" sz="2400" smtClean="0">
              <a:solidFill>
                <a:schemeClr val="tx1"/>
              </a:solidFill>
              <a:latin typeface="Times New Roman" pitchFamily="18" charset="0"/>
              <a:cs typeface="Times New Roman" pitchFamily="18" charset="0"/>
            </a:rPr>
            <a:t>Hàn Quốc</a:t>
          </a:r>
          <a:endParaRPr lang="en-US" sz="2400" dirty="0">
            <a:solidFill>
              <a:schemeClr val="tx1"/>
            </a:solidFill>
            <a:latin typeface="Times New Roman" pitchFamily="18" charset="0"/>
            <a:cs typeface="Times New Roman" pitchFamily="18" charset="0"/>
          </a:endParaRPr>
        </a:p>
      </dgm:t>
    </dgm:pt>
    <dgm:pt modelId="{40B188C0-7112-4E5D-BB02-24B2BEE680F6}" type="parTrans" cxnId="{B51F25C4-E1F4-4A89-A052-BE67D0F46C12}">
      <dgm:prSet/>
      <dgm:spPr/>
      <dgm:t>
        <a:bodyPr/>
        <a:lstStyle/>
        <a:p>
          <a:endParaRPr lang="en-US"/>
        </a:p>
      </dgm:t>
    </dgm:pt>
    <dgm:pt modelId="{919EC039-D81C-4BC8-A33A-1E62D4B3A806}" type="sibTrans" cxnId="{B51F25C4-E1F4-4A89-A052-BE67D0F46C12}">
      <dgm:prSet/>
      <dgm:spPr/>
      <dgm:t>
        <a:bodyPr/>
        <a:lstStyle/>
        <a:p>
          <a:endParaRPr lang="en-US"/>
        </a:p>
      </dgm:t>
    </dgm:pt>
    <dgm:pt modelId="{7423E2C8-28FB-4887-885C-E57F6A5069A2}">
      <dgm:prSet phldrT="[Text]" custT="1"/>
      <dgm:spPr/>
      <dgm:t>
        <a:bodyPr/>
        <a:lstStyle/>
        <a:p>
          <a:r>
            <a:rPr lang="en-US" sz="2400" smtClean="0">
              <a:solidFill>
                <a:schemeClr val="tx1"/>
              </a:solidFill>
              <a:latin typeface="Times New Roman" pitchFamily="18" charset="0"/>
              <a:cs typeface="Times New Roman" pitchFamily="18" charset="0"/>
            </a:rPr>
            <a:t>Thị trường OTC Malaysia</a:t>
          </a:r>
          <a:endParaRPr lang="en-US" sz="2400" dirty="0">
            <a:solidFill>
              <a:schemeClr val="tx1"/>
            </a:solidFill>
            <a:latin typeface="Times New Roman" pitchFamily="18" charset="0"/>
            <a:cs typeface="Times New Roman" pitchFamily="18" charset="0"/>
          </a:endParaRPr>
        </a:p>
      </dgm:t>
    </dgm:pt>
    <dgm:pt modelId="{B910D188-6DFB-41EB-8676-387DB26EB5A6}" type="parTrans" cxnId="{882A08D4-AD98-463C-8ACF-8C78FA0CE1DB}">
      <dgm:prSet/>
      <dgm:spPr/>
      <dgm:t>
        <a:bodyPr/>
        <a:lstStyle/>
        <a:p>
          <a:endParaRPr lang="en-US"/>
        </a:p>
      </dgm:t>
    </dgm:pt>
    <dgm:pt modelId="{DB39F99E-3B86-4336-889C-5B2C94C2543B}" type="sibTrans" cxnId="{882A08D4-AD98-463C-8ACF-8C78FA0CE1DB}">
      <dgm:prSet/>
      <dgm:spPr/>
      <dgm:t>
        <a:bodyPr/>
        <a:lstStyle/>
        <a:p>
          <a:endParaRPr lang="en-US"/>
        </a:p>
      </dgm:t>
    </dgm:pt>
    <dgm:pt modelId="{180282D6-6F3A-4282-A265-670ACECD4C0F}" type="pres">
      <dgm:prSet presAssocID="{1757C4E8-57D6-4B8C-8861-EC526E89B461}" presName="Name0" presStyleCnt="0">
        <dgm:presLayoutVars>
          <dgm:chMax val="1"/>
          <dgm:chPref val="1"/>
        </dgm:presLayoutVars>
      </dgm:prSet>
      <dgm:spPr/>
      <dgm:t>
        <a:bodyPr/>
        <a:lstStyle/>
        <a:p>
          <a:endParaRPr lang="en-US"/>
        </a:p>
      </dgm:t>
    </dgm:pt>
    <dgm:pt modelId="{55DE39EE-F4DF-4364-825E-410977E7CD41}" type="pres">
      <dgm:prSet presAssocID="{26ACD5F9-B8C5-413E-9672-59C447CCBB4F}" presName="Parent" presStyleLbl="node0" presStyleIdx="0" presStyleCnt="1" custScaleX="77921" custScaleY="74380">
        <dgm:presLayoutVars>
          <dgm:chMax val="5"/>
          <dgm:chPref val="5"/>
        </dgm:presLayoutVars>
      </dgm:prSet>
      <dgm:spPr/>
      <dgm:t>
        <a:bodyPr/>
        <a:lstStyle/>
        <a:p>
          <a:endParaRPr lang="en-US"/>
        </a:p>
      </dgm:t>
    </dgm:pt>
    <dgm:pt modelId="{A12A3B3C-6E90-4C6B-B843-6A257FADF51F}" type="pres">
      <dgm:prSet presAssocID="{26ACD5F9-B8C5-413E-9672-59C447CCBB4F}" presName="Accent1" presStyleLbl="node1" presStyleIdx="0" presStyleCnt="13"/>
      <dgm:spPr/>
    </dgm:pt>
    <dgm:pt modelId="{A35B16B2-96E2-4953-97C4-C52A5868D301}" type="pres">
      <dgm:prSet presAssocID="{26ACD5F9-B8C5-413E-9672-59C447CCBB4F}" presName="Accent2" presStyleLbl="node1" presStyleIdx="1" presStyleCnt="13"/>
      <dgm:spPr/>
    </dgm:pt>
    <dgm:pt modelId="{A3E55CBD-031B-4C5C-841E-A2FB600FFB3E}" type="pres">
      <dgm:prSet presAssocID="{26ACD5F9-B8C5-413E-9672-59C447CCBB4F}" presName="Accent3" presStyleLbl="node1" presStyleIdx="2" presStyleCnt="13"/>
      <dgm:spPr/>
    </dgm:pt>
    <dgm:pt modelId="{75A8A6FE-9CD5-47F8-83FD-8F6941D32025}" type="pres">
      <dgm:prSet presAssocID="{26ACD5F9-B8C5-413E-9672-59C447CCBB4F}" presName="Accent4" presStyleLbl="node1" presStyleIdx="3" presStyleCnt="13"/>
      <dgm:spPr/>
    </dgm:pt>
    <dgm:pt modelId="{37EF4AE2-D71A-46DF-A7BF-6C5AF04F0546}" type="pres">
      <dgm:prSet presAssocID="{26ACD5F9-B8C5-413E-9672-59C447CCBB4F}" presName="Accent5" presStyleLbl="node1" presStyleIdx="4" presStyleCnt="13"/>
      <dgm:spPr/>
    </dgm:pt>
    <dgm:pt modelId="{58333DF2-8C37-4090-872A-418E2652C3F4}" type="pres">
      <dgm:prSet presAssocID="{26ACD5F9-B8C5-413E-9672-59C447CCBB4F}" presName="Accent6" presStyleLbl="node1" presStyleIdx="5" presStyleCnt="13"/>
      <dgm:spPr/>
    </dgm:pt>
    <dgm:pt modelId="{F2CB94BB-8909-45B6-8106-C01E7DB576A2}" type="pres">
      <dgm:prSet presAssocID="{D7D38B50-729F-452E-9381-173127855C40}" presName="Child1" presStyleLbl="node1" presStyleIdx="6" presStyleCnt="13" custScaleX="142714" custScaleY="151275" custLinFactNeighborX="18544" custLinFactNeighborY="4201">
        <dgm:presLayoutVars>
          <dgm:chMax val="0"/>
          <dgm:chPref val="0"/>
        </dgm:presLayoutVars>
      </dgm:prSet>
      <dgm:spPr/>
      <dgm:t>
        <a:bodyPr/>
        <a:lstStyle/>
        <a:p>
          <a:endParaRPr lang="en-US"/>
        </a:p>
      </dgm:t>
    </dgm:pt>
    <dgm:pt modelId="{DA848B4B-50C5-4238-B9AC-36AD64BF53ED}" type="pres">
      <dgm:prSet presAssocID="{D7D38B50-729F-452E-9381-173127855C40}" presName="Accent7" presStyleCnt="0"/>
      <dgm:spPr/>
    </dgm:pt>
    <dgm:pt modelId="{29527A40-FA11-4656-A324-FACAEC1697F2}" type="pres">
      <dgm:prSet presAssocID="{D7D38B50-729F-452E-9381-173127855C40}" presName="AccentHold1" presStyleLbl="node1" presStyleIdx="7" presStyleCnt="13"/>
      <dgm:spPr/>
    </dgm:pt>
    <dgm:pt modelId="{302BC42F-52A3-4E94-86EC-1FC690AF31E3}" type="pres">
      <dgm:prSet presAssocID="{D7D38B50-729F-452E-9381-173127855C40}" presName="Accent8" presStyleCnt="0"/>
      <dgm:spPr/>
    </dgm:pt>
    <dgm:pt modelId="{A3BF1861-3927-43C2-BA10-451AC91C7052}" type="pres">
      <dgm:prSet presAssocID="{D7D38B50-729F-452E-9381-173127855C40}" presName="AccentHold2" presStyleLbl="node1" presStyleIdx="8" presStyleCnt="13"/>
      <dgm:spPr/>
    </dgm:pt>
    <dgm:pt modelId="{6D30B1B2-9C86-4917-88ED-EAF5A708A377}" type="pres">
      <dgm:prSet presAssocID="{7423E2C8-28FB-4887-885C-E57F6A5069A2}" presName="Child2" presStyleLbl="node1" presStyleIdx="9" presStyleCnt="13" custLinFactNeighborX="-17669" custLinFactNeighborY="4253">
        <dgm:presLayoutVars>
          <dgm:chMax val="0"/>
          <dgm:chPref val="0"/>
        </dgm:presLayoutVars>
      </dgm:prSet>
      <dgm:spPr/>
      <dgm:t>
        <a:bodyPr/>
        <a:lstStyle/>
        <a:p>
          <a:endParaRPr lang="en-US"/>
        </a:p>
      </dgm:t>
    </dgm:pt>
    <dgm:pt modelId="{9B16C90B-B86D-4DD0-93AA-ED5D6471BA3D}" type="pres">
      <dgm:prSet presAssocID="{7423E2C8-28FB-4887-885C-E57F6A5069A2}" presName="Accent9" presStyleCnt="0"/>
      <dgm:spPr/>
    </dgm:pt>
    <dgm:pt modelId="{E0D83185-44DD-4FBF-B574-D74D0006FD22}" type="pres">
      <dgm:prSet presAssocID="{7423E2C8-28FB-4887-885C-E57F6A5069A2}" presName="AccentHold1" presStyleLbl="node1" presStyleIdx="10" presStyleCnt="13"/>
      <dgm:spPr/>
    </dgm:pt>
    <dgm:pt modelId="{3653D83A-A911-4C04-874E-CB25417D27D6}" type="pres">
      <dgm:prSet presAssocID="{7423E2C8-28FB-4887-885C-E57F6A5069A2}" presName="Accent10" presStyleCnt="0"/>
      <dgm:spPr/>
    </dgm:pt>
    <dgm:pt modelId="{71CD8364-342D-4538-B4E5-BBC86A3CA819}" type="pres">
      <dgm:prSet presAssocID="{7423E2C8-28FB-4887-885C-E57F6A5069A2}" presName="AccentHold2" presStyleLbl="node1" presStyleIdx="11" presStyleCnt="13"/>
      <dgm:spPr/>
    </dgm:pt>
    <dgm:pt modelId="{A83088CB-214C-4083-93C9-ACBE2BC4E346}" type="pres">
      <dgm:prSet presAssocID="{7423E2C8-28FB-4887-885C-E57F6A5069A2}" presName="Accent11" presStyleCnt="0"/>
      <dgm:spPr/>
    </dgm:pt>
    <dgm:pt modelId="{528E74C8-033A-478C-BBC3-77DBE4AEF516}" type="pres">
      <dgm:prSet presAssocID="{7423E2C8-28FB-4887-885C-E57F6A5069A2}" presName="AccentHold3" presStyleLbl="node1" presStyleIdx="12" presStyleCnt="13"/>
      <dgm:spPr/>
    </dgm:pt>
  </dgm:ptLst>
  <dgm:cxnLst>
    <dgm:cxn modelId="{B51F25C4-E1F4-4A89-A052-BE67D0F46C12}" srcId="{26ACD5F9-B8C5-413E-9672-59C447CCBB4F}" destId="{D7D38B50-729F-452E-9381-173127855C40}" srcOrd="0" destOrd="0" parTransId="{40B188C0-7112-4E5D-BB02-24B2BEE680F6}" sibTransId="{919EC039-D81C-4BC8-A33A-1E62D4B3A806}"/>
    <dgm:cxn modelId="{882A08D4-AD98-463C-8ACF-8C78FA0CE1DB}" srcId="{26ACD5F9-B8C5-413E-9672-59C447CCBB4F}" destId="{7423E2C8-28FB-4887-885C-E57F6A5069A2}" srcOrd="1" destOrd="0" parTransId="{B910D188-6DFB-41EB-8676-387DB26EB5A6}" sibTransId="{DB39F99E-3B86-4336-889C-5B2C94C2543B}"/>
    <dgm:cxn modelId="{20D1BB95-D25D-477A-B53F-1649D52CF293}" type="presOf" srcId="{26ACD5F9-B8C5-413E-9672-59C447CCBB4F}" destId="{55DE39EE-F4DF-4364-825E-410977E7CD41}" srcOrd="0" destOrd="0" presId="urn:microsoft.com/office/officeart/2009/3/layout/CircleRelationship"/>
    <dgm:cxn modelId="{5530035D-EB26-4586-AA2A-B72959C804A0}" type="presOf" srcId="{1757C4E8-57D6-4B8C-8861-EC526E89B461}" destId="{180282D6-6F3A-4282-A265-670ACECD4C0F}" srcOrd="0" destOrd="0" presId="urn:microsoft.com/office/officeart/2009/3/layout/CircleRelationship"/>
    <dgm:cxn modelId="{CB5C8211-CDBD-4813-88AB-5A1B012C4B25}" type="presOf" srcId="{D7D38B50-729F-452E-9381-173127855C40}" destId="{F2CB94BB-8909-45B6-8106-C01E7DB576A2}" srcOrd="0" destOrd="0" presId="urn:microsoft.com/office/officeart/2009/3/layout/CircleRelationship"/>
    <dgm:cxn modelId="{5A75A70E-06E2-4247-A1DC-59FD65D66593}" type="presOf" srcId="{7423E2C8-28FB-4887-885C-E57F6A5069A2}" destId="{6D30B1B2-9C86-4917-88ED-EAF5A708A377}" srcOrd="0" destOrd="0" presId="urn:microsoft.com/office/officeart/2009/3/layout/CircleRelationship"/>
    <dgm:cxn modelId="{259C3651-43DA-4CA4-B98B-4F5E2B821169}" srcId="{1757C4E8-57D6-4B8C-8861-EC526E89B461}" destId="{26ACD5F9-B8C5-413E-9672-59C447CCBB4F}" srcOrd="0" destOrd="0" parTransId="{CB966BED-B6B3-4029-917B-13A6F5B6313A}" sibTransId="{44B586F9-660E-42A7-8D03-116222C3FADB}"/>
    <dgm:cxn modelId="{C3E01142-2BFD-42A4-95B0-B9AAAADB98A3}" type="presParOf" srcId="{180282D6-6F3A-4282-A265-670ACECD4C0F}" destId="{55DE39EE-F4DF-4364-825E-410977E7CD41}" srcOrd="0" destOrd="0" presId="urn:microsoft.com/office/officeart/2009/3/layout/CircleRelationship"/>
    <dgm:cxn modelId="{DE7EEF07-4B04-44FE-9248-D3AE8B290DC5}" type="presParOf" srcId="{180282D6-6F3A-4282-A265-670ACECD4C0F}" destId="{A12A3B3C-6E90-4C6B-B843-6A257FADF51F}" srcOrd="1" destOrd="0" presId="urn:microsoft.com/office/officeart/2009/3/layout/CircleRelationship"/>
    <dgm:cxn modelId="{2342800E-2B9E-4344-9748-F5FA1DB910F9}" type="presParOf" srcId="{180282D6-6F3A-4282-A265-670ACECD4C0F}" destId="{A35B16B2-96E2-4953-97C4-C52A5868D301}" srcOrd="2" destOrd="0" presId="urn:microsoft.com/office/officeart/2009/3/layout/CircleRelationship"/>
    <dgm:cxn modelId="{5A61078C-EB3F-4CC9-A68B-043DF9AE78EB}" type="presParOf" srcId="{180282D6-6F3A-4282-A265-670ACECD4C0F}" destId="{A3E55CBD-031B-4C5C-841E-A2FB600FFB3E}" srcOrd="3" destOrd="0" presId="urn:microsoft.com/office/officeart/2009/3/layout/CircleRelationship"/>
    <dgm:cxn modelId="{9B45C018-F0D8-46D2-B31F-873B3B6DB5EE}" type="presParOf" srcId="{180282D6-6F3A-4282-A265-670ACECD4C0F}" destId="{75A8A6FE-9CD5-47F8-83FD-8F6941D32025}" srcOrd="4" destOrd="0" presId="urn:microsoft.com/office/officeart/2009/3/layout/CircleRelationship"/>
    <dgm:cxn modelId="{0C02E6E5-A61C-4030-9524-33D2F750559A}" type="presParOf" srcId="{180282D6-6F3A-4282-A265-670ACECD4C0F}" destId="{37EF4AE2-D71A-46DF-A7BF-6C5AF04F0546}" srcOrd="5" destOrd="0" presId="urn:microsoft.com/office/officeart/2009/3/layout/CircleRelationship"/>
    <dgm:cxn modelId="{75CC7625-86E4-49B9-8780-09152E3B4949}" type="presParOf" srcId="{180282D6-6F3A-4282-A265-670ACECD4C0F}" destId="{58333DF2-8C37-4090-872A-418E2652C3F4}" srcOrd="6" destOrd="0" presId="urn:microsoft.com/office/officeart/2009/3/layout/CircleRelationship"/>
    <dgm:cxn modelId="{2F5D65DA-DF58-49D1-89A5-CAB92F309576}" type="presParOf" srcId="{180282D6-6F3A-4282-A265-670ACECD4C0F}" destId="{F2CB94BB-8909-45B6-8106-C01E7DB576A2}" srcOrd="7" destOrd="0" presId="urn:microsoft.com/office/officeart/2009/3/layout/CircleRelationship"/>
    <dgm:cxn modelId="{A3092A2A-B78B-4A60-A44A-919D6A954E8A}" type="presParOf" srcId="{180282D6-6F3A-4282-A265-670ACECD4C0F}" destId="{DA848B4B-50C5-4238-B9AC-36AD64BF53ED}" srcOrd="8" destOrd="0" presId="urn:microsoft.com/office/officeart/2009/3/layout/CircleRelationship"/>
    <dgm:cxn modelId="{D3B52A35-0041-4BC0-B302-944E676CB063}" type="presParOf" srcId="{DA848B4B-50C5-4238-B9AC-36AD64BF53ED}" destId="{29527A40-FA11-4656-A324-FACAEC1697F2}" srcOrd="0" destOrd="0" presId="urn:microsoft.com/office/officeart/2009/3/layout/CircleRelationship"/>
    <dgm:cxn modelId="{8FEDACFA-7039-469F-AC6A-4B7956D2E75D}" type="presParOf" srcId="{180282D6-6F3A-4282-A265-670ACECD4C0F}" destId="{302BC42F-52A3-4E94-86EC-1FC690AF31E3}" srcOrd="9" destOrd="0" presId="urn:microsoft.com/office/officeart/2009/3/layout/CircleRelationship"/>
    <dgm:cxn modelId="{8AFCBB2C-5C16-418E-8FF5-A47F56090E01}" type="presParOf" srcId="{302BC42F-52A3-4E94-86EC-1FC690AF31E3}" destId="{A3BF1861-3927-43C2-BA10-451AC91C7052}" srcOrd="0" destOrd="0" presId="urn:microsoft.com/office/officeart/2009/3/layout/CircleRelationship"/>
    <dgm:cxn modelId="{3EF842FF-B638-4C78-BBEB-59578946F1B4}" type="presParOf" srcId="{180282D6-6F3A-4282-A265-670ACECD4C0F}" destId="{6D30B1B2-9C86-4917-88ED-EAF5A708A377}" srcOrd="10" destOrd="0" presId="urn:microsoft.com/office/officeart/2009/3/layout/CircleRelationship"/>
    <dgm:cxn modelId="{7EAF17F9-7718-41CD-9C13-F9DFD964AB82}" type="presParOf" srcId="{180282D6-6F3A-4282-A265-670ACECD4C0F}" destId="{9B16C90B-B86D-4DD0-93AA-ED5D6471BA3D}" srcOrd="11" destOrd="0" presId="urn:microsoft.com/office/officeart/2009/3/layout/CircleRelationship"/>
    <dgm:cxn modelId="{1419878E-BA7D-4C3C-8979-0E5499E9D674}" type="presParOf" srcId="{9B16C90B-B86D-4DD0-93AA-ED5D6471BA3D}" destId="{E0D83185-44DD-4FBF-B574-D74D0006FD22}" srcOrd="0" destOrd="0" presId="urn:microsoft.com/office/officeart/2009/3/layout/CircleRelationship"/>
    <dgm:cxn modelId="{DBDC1915-6378-4267-82BC-A4C519A26E82}" type="presParOf" srcId="{180282D6-6F3A-4282-A265-670ACECD4C0F}" destId="{3653D83A-A911-4C04-874E-CB25417D27D6}" srcOrd="12" destOrd="0" presId="urn:microsoft.com/office/officeart/2009/3/layout/CircleRelationship"/>
    <dgm:cxn modelId="{072DA379-ED10-4981-8A90-4CDC5FC81696}" type="presParOf" srcId="{3653D83A-A911-4C04-874E-CB25417D27D6}" destId="{71CD8364-342D-4538-B4E5-BBC86A3CA819}" srcOrd="0" destOrd="0" presId="urn:microsoft.com/office/officeart/2009/3/layout/CircleRelationship"/>
    <dgm:cxn modelId="{6ECF02B2-8179-4C76-B4B1-5D7FB863DED9}" type="presParOf" srcId="{180282D6-6F3A-4282-A265-670ACECD4C0F}" destId="{A83088CB-214C-4083-93C9-ACBE2BC4E346}" srcOrd="13" destOrd="0" presId="urn:microsoft.com/office/officeart/2009/3/layout/CircleRelationship"/>
    <dgm:cxn modelId="{B1996071-1700-492F-9DC5-990B20FFE115}" type="presParOf" srcId="{A83088CB-214C-4083-93C9-ACBE2BC4E346}" destId="{528E74C8-033A-478C-BBC3-77DBE4AEF516}" srcOrd="0" destOrd="0" presId="urn:microsoft.com/office/officeart/2009/3/layout/CircleRelationship"/>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90022BE-4921-40DD-8A27-0C6C01F86407}" type="doc">
      <dgm:prSet loTypeId="urn:microsoft.com/office/officeart/2009/layout/CircleArrowProcess" loCatId="cycle" qsTypeId="urn:microsoft.com/office/officeart/2005/8/quickstyle/simple5" qsCatId="simple" csTypeId="urn:microsoft.com/office/officeart/2005/8/colors/colorful5" csCatId="colorful" phldr="1"/>
      <dgm:spPr/>
      <dgm:t>
        <a:bodyPr/>
        <a:lstStyle/>
        <a:p>
          <a:endParaRPr lang="en-US"/>
        </a:p>
      </dgm:t>
    </dgm:pt>
    <dgm:pt modelId="{1DCC9B50-D4AC-4690-BD94-708127BABAD2}">
      <dgm:prSet phldrT="[Text]" custT="1"/>
      <dgm:spPr/>
      <dgm:t>
        <a:bodyPr/>
        <a:lstStyle/>
        <a:p>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lý</a:t>
          </a:r>
          <a:endParaRPr lang="en-US" sz="2400" dirty="0">
            <a:latin typeface="Times New Roman" pitchFamily="18" charset="0"/>
            <a:cs typeface="Times New Roman" pitchFamily="18" charset="0"/>
          </a:endParaRPr>
        </a:p>
      </dgm:t>
    </dgm:pt>
    <dgm:pt modelId="{74DA4066-BFF6-4E0B-8CC8-339DEBA9BEC1}" type="parTrans" cxnId="{21F24CB1-FF22-496F-91FA-E0D36D6A6608}">
      <dgm:prSet/>
      <dgm:spPr/>
      <dgm:t>
        <a:bodyPr/>
        <a:lstStyle/>
        <a:p>
          <a:endParaRPr lang="en-US"/>
        </a:p>
      </dgm:t>
    </dgm:pt>
    <dgm:pt modelId="{6166F48B-5158-4590-9FF8-2EE77EF66D80}" type="sibTrans" cxnId="{21F24CB1-FF22-496F-91FA-E0D36D6A6608}">
      <dgm:prSet/>
      <dgm:spPr/>
      <dgm:t>
        <a:bodyPr/>
        <a:lstStyle/>
        <a:p>
          <a:endParaRPr lang="en-US"/>
        </a:p>
      </dgm:t>
    </dgm:pt>
    <dgm:pt modelId="{0F9E339B-78CD-4130-BD86-7E5251E0AA03}">
      <dgm:prSet phldrT="[Text]" custT="1"/>
      <dgm:spPr/>
      <dgm:t>
        <a:bodyPr/>
        <a:lstStyle/>
        <a:p>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a:t>
          </a:r>
          <a:endParaRPr lang="en-US" sz="2400" dirty="0">
            <a:latin typeface="Times New Roman" pitchFamily="18" charset="0"/>
            <a:cs typeface="Times New Roman" pitchFamily="18" charset="0"/>
          </a:endParaRPr>
        </a:p>
      </dgm:t>
    </dgm:pt>
    <dgm:pt modelId="{B52E78EB-9BE1-439E-88C7-E66AD9FB7C0A}" type="parTrans" cxnId="{9E0BAD70-A9DD-4985-90CE-3F9E26559064}">
      <dgm:prSet/>
      <dgm:spPr/>
      <dgm:t>
        <a:bodyPr/>
        <a:lstStyle/>
        <a:p>
          <a:endParaRPr lang="en-US"/>
        </a:p>
      </dgm:t>
    </dgm:pt>
    <dgm:pt modelId="{CF086CC1-0972-4B7D-A6E8-07DCDF118F3E}" type="sibTrans" cxnId="{9E0BAD70-A9DD-4985-90CE-3F9E26559064}">
      <dgm:prSet/>
      <dgm:spPr/>
      <dgm:t>
        <a:bodyPr/>
        <a:lstStyle/>
        <a:p>
          <a:endParaRPr lang="en-US"/>
        </a:p>
      </dgm:t>
    </dgm:pt>
    <dgm:pt modelId="{E7C0DA56-E642-4297-8A50-FC69D344E564}">
      <dgm:prSet phldrT="[Text]" custT="1"/>
      <dgm:spPr/>
      <dgm:t>
        <a:bodyPr/>
        <a:lstStyle/>
        <a:p>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doanh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nghiệp</a:t>
          </a:r>
          <a:endParaRPr lang="en-US" sz="2400" dirty="0">
            <a:latin typeface="Times New Roman" pitchFamily="18" charset="0"/>
            <a:cs typeface="Times New Roman" pitchFamily="18" charset="0"/>
          </a:endParaRPr>
        </a:p>
      </dgm:t>
    </dgm:pt>
    <dgm:pt modelId="{D8348BB4-2458-431D-B346-B59EEE83677E}" type="parTrans" cxnId="{C602A1E4-EF1D-4198-9AAE-4011BE982D82}">
      <dgm:prSet/>
      <dgm:spPr/>
      <dgm:t>
        <a:bodyPr/>
        <a:lstStyle/>
        <a:p>
          <a:endParaRPr lang="en-US"/>
        </a:p>
      </dgm:t>
    </dgm:pt>
    <dgm:pt modelId="{9E889ACD-5A63-487E-A256-E8C4C5E421E0}" type="sibTrans" cxnId="{C602A1E4-EF1D-4198-9AAE-4011BE982D82}">
      <dgm:prSet/>
      <dgm:spPr/>
      <dgm:t>
        <a:bodyPr/>
        <a:lstStyle/>
        <a:p>
          <a:endParaRPr lang="en-US"/>
        </a:p>
      </dgm:t>
    </dgm:pt>
    <dgm:pt modelId="{B1D31F1F-EBDC-4CB8-8309-F121AFC354D2}" type="pres">
      <dgm:prSet presAssocID="{590022BE-4921-40DD-8A27-0C6C01F86407}" presName="Name0" presStyleCnt="0">
        <dgm:presLayoutVars>
          <dgm:chMax val="7"/>
          <dgm:chPref val="7"/>
          <dgm:dir/>
          <dgm:animLvl val="lvl"/>
        </dgm:presLayoutVars>
      </dgm:prSet>
      <dgm:spPr/>
      <dgm:t>
        <a:bodyPr/>
        <a:lstStyle/>
        <a:p>
          <a:endParaRPr lang="en-US"/>
        </a:p>
      </dgm:t>
    </dgm:pt>
    <dgm:pt modelId="{FDED8972-5403-46D4-AC09-7F771E2401E5}" type="pres">
      <dgm:prSet presAssocID="{1DCC9B50-D4AC-4690-BD94-708127BABAD2}" presName="Accent1" presStyleCnt="0"/>
      <dgm:spPr/>
    </dgm:pt>
    <dgm:pt modelId="{06AE28CF-866A-49EC-B2E8-6948591CD9B4}" type="pres">
      <dgm:prSet presAssocID="{1DCC9B50-D4AC-4690-BD94-708127BABAD2}" presName="Accent" presStyleLbl="node1" presStyleIdx="0" presStyleCnt="3" custScaleX="106050" custScaleY="106789" custLinFactNeighborX="799" custLinFactNeighborY="-2615"/>
      <dgm:spPr/>
    </dgm:pt>
    <dgm:pt modelId="{D73F60AF-D908-4612-AF50-C9EE36045EC5}" type="pres">
      <dgm:prSet presAssocID="{1DCC9B50-D4AC-4690-BD94-708127BABAD2}" presName="Parent1" presStyleLbl="revTx" presStyleIdx="0" presStyleCnt="3" custScaleX="111338" custScaleY="178540" custLinFactNeighborY="-21785">
        <dgm:presLayoutVars>
          <dgm:chMax val="1"/>
          <dgm:chPref val="1"/>
          <dgm:bulletEnabled val="1"/>
        </dgm:presLayoutVars>
      </dgm:prSet>
      <dgm:spPr/>
      <dgm:t>
        <a:bodyPr/>
        <a:lstStyle/>
        <a:p>
          <a:endParaRPr lang="en-US"/>
        </a:p>
      </dgm:t>
    </dgm:pt>
    <dgm:pt modelId="{F46A059D-E6BE-441F-9576-33BD5EC31C63}" type="pres">
      <dgm:prSet presAssocID="{0F9E339B-78CD-4130-BD86-7E5251E0AA03}" presName="Accent2" presStyleCnt="0"/>
      <dgm:spPr/>
    </dgm:pt>
    <dgm:pt modelId="{B51A9F49-8B50-4317-A254-A4D73FEB2F28}" type="pres">
      <dgm:prSet presAssocID="{0F9E339B-78CD-4130-BD86-7E5251E0AA03}" presName="Accent" presStyleLbl="node1" presStyleIdx="1" presStyleCnt="3"/>
      <dgm:spPr/>
    </dgm:pt>
    <dgm:pt modelId="{13C3E636-39F7-4975-9627-46CDBD72DB85}" type="pres">
      <dgm:prSet presAssocID="{0F9E339B-78CD-4130-BD86-7E5251E0AA03}" presName="Parent2" presStyleLbl="revTx" presStyleIdx="1" presStyleCnt="3">
        <dgm:presLayoutVars>
          <dgm:chMax val="1"/>
          <dgm:chPref val="1"/>
          <dgm:bulletEnabled val="1"/>
        </dgm:presLayoutVars>
      </dgm:prSet>
      <dgm:spPr/>
      <dgm:t>
        <a:bodyPr/>
        <a:lstStyle/>
        <a:p>
          <a:endParaRPr lang="en-US"/>
        </a:p>
      </dgm:t>
    </dgm:pt>
    <dgm:pt modelId="{DC33AD49-BAF2-4769-B3B3-9925F23BCCD6}" type="pres">
      <dgm:prSet presAssocID="{E7C0DA56-E642-4297-8A50-FC69D344E564}" presName="Accent3" presStyleCnt="0"/>
      <dgm:spPr/>
    </dgm:pt>
    <dgm:pt modelId="{10A6B730-DB56-4EC6-8BA2-F1FF1D42EBD1}" type="pres">
      <dgm:prSet presAssocID="{E7C0DA56-E642-4297-8A50-FC69D344E564}" presName="Accent" presStyleLbl="node1" presStyleIdx="2" presStyleCnt="3"/>
      <dgm:spPr/>
    </dgm:pt>
    <dgm:pt modelId="{48406650-0491-4FE5-8DE6-5CB4F33F60F5}" type="pres">
      <dgm:prSet presAssocID="{E7C0DA56-E642-4297-8A50-FC69D344E564}" presName="Parent3" presStyleLbl="revTx" presStyleIdx="2" presStyleCnt="3">
        <dgm:presLayoutVars>
          <dgm:chMax val="1"/>
          <dgm:chPref val="1"/>
          <dgm:bulletEnabled val="1"/>
        </dgm:presLayoutVars>
      </dgm:prSet>
      <dgm:spPr/>
      <dgm:t>
        <a:bodyPr/>
        <a:lstStyle/>
        <a:p>
          <a:endParaRPr lang="en-US"/>
        </a:p>
      </dgm:t>
    </dgm:pt>
  </dgm:ptLst>
  <dgm:cxnLst>
    <dgm:cxn modelId="{A1A9CDF9-9146-40F3-BC08-994AA4B93C82}" type="presOf" srcId="{1DCC9B50-D4AC-4690-BD94-708127BABAD2}" destId="{D73F60AF-D908-4612-AF50-C9EE36045EC5}" srcOrd="0" destOrd="0" presId="urn:microsoft.com/office/officeart/2009/layout/CircleArrowProcess"/>
    <dgm:cxn modelId="{C602A1E4-EF1D-4198-9AAE-4011BE982D82}" srcId="{590022BE-4921-40DD-8A27-0C6C01F86407}" destId="{E7C0DA56-E642-4297-8A50-FC69D344E564}" srcOrd="2" destOrd="0" parTransId="{D8348BB4-2458-431D-B346-B59EEE83677E}" sibTransId="{9E889ACD-5A63-487E-A256-E8C4C5E421E0}"/>
    <dgm:cxn modelId="{9E0BAD70-A9DD-4985-90CE-3F9E26559064}" srcId="{590022BE-4921-40DD-8A27-0C6C01F86407}" destId="{0F9E339B-78CD-4130-BD86-7E5251E0AA03}" srcOrd="1" destOrd="0" parTransId="{B52E78EB-9BE1-439E-88C7-E66AD9FB7C0A}" sibTransId="{CF086CC1-0972-4B7D-A6E8-07DCDF118F3E}"/>
    <dgm:cxn modelId="{199A0FB5-0E20-4587-8394-39F7DCC78691}" type="presOf" srcId="{0F9E339B-78CD-4130-BD86-7E5251E0AA03}" destId="{13C3E636-39F7-4975-9627-46CDBD72DB85}" srcOrd="0" destOrd="0" presId="urn:microsoft.com/office/officeart/2009/layout/CircleArrowProcess"/>
    <dgm:cxn modelId="{511CA8CD-16C7-4931-B06D-1DAA36CE71EF}" type="presOf" srcId="{590022BE-4921-40DD-8A27-0C6C01F86407}" destId="{B1D31F1F-EBDC-4CB8-8309-F121AFC354D2}" srcOrd="0" destOrd="0" presId="urn:microsoft.com/office/officeart/2009/layout/CircleArrowProcess"/>
    <dgm:cxn modelId="{FC26386C-6873-4C74-82B3-130B7AFCE469}" type="presOf" srcId="{E7C0DA56-E642-4297-8A50-FC69D344E564}" destId="{48406650-0491-4FE5-8DE6-5CB4F33F60F5}" srcOrd="0" destOrd="0" presId="urn:microsoft.com/office/officeart/2009/layout/CircleArrowProcess"/>
    <dgm:cxn modelId="{21F24CB1-FF22-496F-91FA-E0D36D6A6608}" srcId="{590022BE-4921-40DD-8A27-0C6C01F86407}" destId="{1DCC9B50-D4AC-4690-BD94-708127BABAD2}" srcOrd="0" destOrd="0" parTransId="{74DA4066-BFF6-4E0B-8CC8-339DEBA9BEC1}" sibTransId="{6166F48B-5158-4590-9FF8-2EE77EF66D80}"/>
    <dgm:cxn modelId="{70AE1985-90A6-4C53-8AA3-F08C4D0BA0CF}" type="presParOf" srcId="{B1D31F1F-EBDC-4CB8-8309-F121AFC354D2}" destId="{FDED8972-5403-46D4-AC09-7F771E2401E5}" srcOrd="0" destOrd="0" presId="urn:microsoft.com/office/officeart/2009/layout/CircleArrowProcess"/>
    <dgm:cxn modelId="{3340AE02-826C-4A65-AB7A-789F25D260D4}" type="presParOf" srcId="{FDED8972-5403-46D4-AC09-7F771E2401E5}" destId="{06AE28CF-866A-49EC-B2E8-6948591CD9B4}" srcOrd="0" destOrd="0" presId="urn:microsoft.com/office/officeart/2009/layout/CircleArrowProcess"/>
    <dgm:cxn modelId="{134E192E-616C-4B6A-B56C-ACA416CA9918}" type="presParOf" srcId="{B1D31F1F-EBDC-4CB8-8309-F121AFC354D2}" destId="{D73F60AF-D908-4612-AF50-C9EE36045EC5}" srcOrd="1" destOrd="0" presId="urn:microsoft.com/office/officeart/2009/layout/CircleArrowProcess"/>
    <dgm:cxn modelId="{95588052-D439-4C88-9AC7-9AC690E89C1F}" type="presParOf" srcId="{B1D31F1F-EBDC-4CB8-8309-F121AFC354D2}" destId="{F46A059D-E6BE-441F-9576-33BD5EC31C63}" srcOrd="2" destOrd="0" presId="urn:microsoft.com/office/officeart/2009/layout/CircleArrowProcess"/>
    <dgm:cxn modelId="{EA174BB4-8F42-4B6C-8A58-4045EDB4889C}" type="presParOf" srcId="{F46A059D-E6BE-441F-9576-33BD5EC31C63}" destId="{B51A9F49-8B50-4317-A254-A4D73FEB2F28}" srcOrd="0" destOrd="0" presId="urn:microsoft.com/office/officeart/2009/layout/CircleArrowProcess"/>
    <dgm:cxn modelId="{3A50DD7B-89EF-4F87-9500-EC4285414982}" type="presParOf" srcId="{B1D31F1F-EBDC-4CB8-8309-F121AFC354D2}" destId="{13C3E636-39F7-4975-9627-46CDBD72DB85}" srcOrd="3" destOrd="0" presId="urn:microsoft.com/office/officeart/2009/layout/CircleArrowProcess"/>
    <dgm:cxn modelId="{C89F407A-075E-49A8-AF81-133DF959CD80}" type="presParOf" srcId="{B1D31F1F-EBDC-4CB8-8309-F121AFC354D2}" destId="{DC33AD49-BAF2-4769-B3B3-9925F23BCCD6}" srcOrd="4" destOrd="0" presId="urn:microsoft.com/office/officeart/2009/layout/CircleArrowProcess"/>
    <dgm:cxn modelId="{63FB869B-660C-45FA-A43F-DCC0933357F1}" type="presParOf" srcId="{DC33AD49-BAF2-4769-B3B3-9925F23BCCD6}" destId="{10A6B730-DB56-4EC6-8BA2-F1FF1D42EBD1}" srcOrd="0" destOrd="0" presId="urn:microsoft.com/office/officeart/2009/layout/CircleArrowProcess"/>
    <dgm:cxn modelId="{F10A65FE-73FF-423D-A432-AE04EBC59ABB}" type="presParOf" srcId="{B1D31F1F-EBDC-4CB8-8309-F121AFC354D2}" destId="{48406650-0491-4FE5-8DE6-5CB4F33F60F5}"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38D3E-2CC1-48D3-ABAB-08533803D36D}">
      <dsp:nvSpPr>
        <dsp:cNvPr id="0" name=""/>
        <dsp:cNvSpPr/>
      </dsp:nvSpPr>
      <dsp:spPr>
        <a:xfrm>
          <a:off x="0" y="71100"/>
          <a:ext cx="8382000" cy="818999"/>
        </a:xfrm>
        <a:prstGeom prst="roundRect">
          <a:avLst/>
        </a:prstGeom>
        <a:gradFill rotWithShape="1">
          <a:gsLst>
            <a:gs pos="0">
              <a:schemeClr val="accent2">
                <a:tint val="1000"/>
                <a:satMod val="255000"/>
              </a:schemeClr>
            </a:gs>
            <a:gs pos="55000">
              <a:schemeClr val="accent2">
                <a:tint val="12000"/>
                <a:satMod val="255000"/>
              </a:schemeClr>
            </a:gs>
            <a:gs pos="100000">
              <a:schemeClr val="accent2">
                <a:tint val="45000"/>
                <a:satMod val="250000"/>
              </a:schemeClr>
            </a:gs>
          </a:gsLst>
          <a:path path="circle">
            <a:fillToRect l="-40000" t="-90000" r="140000" b="190000"/>
          </a:path>
        </a:gradFill>
        <a:ln w="9525" cap="flat" cmpd="sng" algn="ctr">
          <a:solidFill>
            <a:schemeClr val="accent2"/>
          </a:solidFill>
          <a:prstDash val="solid"/>
        </a:ln>
        <a:effectLst>
          <a:outerShdw blurRad="51500" dist="25400" dir="5400000" rotWithShape="0">
            <a:srgbClr val="000000">
              <a:alpha val="40000"/>
            </a:srgbClr>
          </a:outerShdw>
        </a:effectLst>
        <a:scene3d>
          <a:camera prst="orthographicFront">
            <a:rot lat="0" lon="0" rev="0"/>
          </a:camera>
          <a:lightRig rig="contrasting" dir="t">
            <a:rot lat="0" lon="0" rev="1200000"/>
          </a:lightRig>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b="1" kern="1200" dirty="0" err="1" smtClean="0">
              <a:solidFill>
                <a:schemeClr val="tx1"/>
              </a:solidFill>
              <a:latin typeface="Times New Roman" pitchFamily="18" charset="0"/>
              <a:cs typeface="Times New Roman" pitchFamily="18" charset="0"/>
            </a:rPr>
            <a:t>Nhà</a:t>
          </a:r>
          <a:r>
            <a:rPr lang="en-US" sz="3500" b="1" kern="1200" dirty="0" smtClean="0">
              <a:solidFill>
                <a:schemeClr val="tx1"/>
              </a:solidFill>
              <a:latin typeface="Times New Roman" pitchFamily="18" charset="0"/>
              <a:cs typeface="Times New Roman" pitchFamily="18" charset="0"/>
            </a:rPr>
            <a:t> </a:t>
          </a:r>
          <a:r>
            <a:rPr lang="en-US" sz="3500" b="1" kern="1200" dirty="0" err="1" smtClean="0">
              <a:solidFill>
                <a:schemeClr val="tx1"/>
              </a:solidFill>
              <a:latin typeface="Times New Roman" pitchFamily="18" charset="0"/>
              <a:cs typeface="Times New Roman" pitchFamily="18" charset="0"/>
            </a:rPr>
            <a:t>đầu</a:t>
          </a:r>
          <a:r>
            <a:rPr lang="en-US" sz="3500" b="1" kern="1200" dirty="0" smtClean="0">
              <a:solidFill>
                <a:schemeClr val="tx1"/>
              </a:solidFill>
              <a:latin typeface="Times New Roman" pitchFamily="18" charset="0"/>
              <a:cs typeface="Times New Roman" pitchFamily="18" charset="0"/>
            </a:rPr>
            <a:t> </a:t>
          </a:r>
          <a:r>
            <a:rPr lang="en-US" sz="3500" b="1" kern="1200" dirty="0" err="1" smtClean="0">
              <a:solidFill>
                <a:schemeClr val="tx1"/>
              </a:solidFill>
              <a:latin typeface="Times New Roman" pitchFamily="18" charset="0"/>
              <a:cs typeface="Times New Roman" pitchFamily="18" charset="0"/>
            </a:rPr>
            <a:t>tư</a:t>
          </a:r>
          <a:r>
            <a:rPr lang="en-US" sz="3500" b="1" kern="1200" dirty="0" smtClean="0">
              <a:solidFill>
                <a:schemeClr val="tx1"/>
              </a:solidFill>
              <a:latin typeface="Times New Roman" pitchFamily="18" charset="0"/>
              <a:cs typeface="Times New Roman" pitchFamily="18" charset="0"/>
            </a:rPr>
            <a:t> </a:t>
          </a:r>
          <a:r>
            <a:rPr lang="en-US" sz="3500" b="1" kern="1200" dirty="0" err="1" smtClean="0">
              <a:solidFill>
                <a:schemeClr val="tx1"/>
              </a:solidFill>
              <a:latin typeface="Times New Roman" pitchFamily="18" charset="0"/>
              <a:cs typeface="Times New Roman" pitchFamily="18" charset="0"/>
            </a:rPr>
            <a:t>và</a:t>
          </a:r>
          <a:r>
            <a:rPr lang="en-US" sz="3500" b="1" kern="1200" dirty="0" smtClean="0">
              <a:solidFill>
                <a:schemeClr val="tx1"/>
              </a:solidFill>
              <a:latin typeface="Times New Roman" pitchFamily="18" charset="0"/>
              <a:cs typeface="Times New Roman" pitchFamily="18" charset="0"/>
            </a:rPr>
            <a:t> </a:t>
          </a:r>
          <a:r>
            <a:rPr lang="en-US" sz="3500" b="1" kern="1200" dirty="0" err="1" smtClean="0">
              <a:solidFill>
                <a:schemeClr val="tx1"/>
              </a:solidFill>
              <a:latin typeface="Times New Roman" pitchFamily="18" charset="0"/>
              <a:cs typeface="Times New Roman" pitchFamily="18" charset="0"/>
            </a:rPr>
            <a:t>tổ</a:t>
          </a:r>
          <a:r>
            <a:rPr lang="en-US" sz="3500" b="1" kern="1200" dirty="0" smtClean="0">
              <a:solidFill>
                <a:schemeClr val="tx1"/>
              </a:solidFill>
              <a:latin typeface="Times New Roman" pitchFamily="18" charset="0"/>
              <a:cs typeface="Times New Roman" pitchFamily="18" charset="0"/>
            </a:rPr>
            <a:t> </a:t>
          </a:r>
          <a:r>
            <a:rPr lang="en-US" sz="3500" b="1" kern="1200" dirty="0" err="1" smtClean="0">
              <a:solidFill>
                <a:schemeClr val="tx1"/>
              </a:solidFill>
              <a:latin typeface="Times New Roman" pitchFamily="18" charset="0"/>
              <a:cs typeface="Times New Roman" pitchFamily="18" charset="0"/>
            </a:rPr>
            <a:t>chức</a:t>
          </a:r>
          <a:r>
            <a:rPr lang="en-US" sz="3500" b="1" kern="1200" dirty="0" smtClean="0">
              <a:solidFill>
                <a:schemeClr val="tx1"/>
              </a:solidFill>
              <a:latin typeface="Times New Roman" pitchFamily="18" charset="0"/>
              <a:cs typeface="Times New Roman" pitchFamily="18" charset="0"/>
            </a:rPr>
            <a:t> </a:t>
          </a:r>
          <a:r>
            <a:rPr lang="en-US" sz="3500" b="1" kern="1200" dirty="0" err="1" smtClean="0">
              <a:solidFill>
                <a:schemeClr val="tx1"/>
              </a:solidFill>
              <a:latin typeface="Times New Roman" pitchFamily="18" charset="0"/>
              <a:cs typeface="Times New Roman" pitchFamily="18" charset="0"/>
            </a:rPr>
            <a:t>của</a:t>
          </a:r>
          <a:r>
            <a:rPr lang="en-US" sz="3500" b="1" kern="1200" dirty="0" smtClean="0">
              <a:solidFill>
                <a:schemeClr val="tx1"/>
              </a:solidFill>
              <a:latin typeface="Times New Roman" pitchFamily="18" charset="0"/>
              <a:cs typeface="Times New Roman" pitchFamily="18" charset="0"/>
            </a:rPr>
            <a:t> </a:t>
          </a:r>
          <a:r>
            <a:rPr lang="en-US" sz="3500" b="1" kern="1200" dirty="0" err="1" smtClean="0">
              <a:solidFill>
                <a:schemeClr val="tx1"/>
              </a:solidFill>
              <a:latin typeface="Times New Roman" pitchFamily="18" charset="0"/>
              <a:cs typeface="Times New Roman" pitchFamily="18" charset="0"/>
            </a:rPr>
            <a:t>các</a:t>
          </a:r>
          <a:r>
            <a:rPr lang="en-US" sz="3500" b="1" kern="1200" dirty="0" smtClean="0">
              <a:solidFill>
                <a:schemeClr val="tx1"/>
              </a:solidFill>
              <a:latin typeface="Times New Roman" pitchFamily="18" charset="0"/>
              <a:cs typeface="Times New Roman" pitchFamily="18" charset="0"/>
            </a:rPr>
            <a:t> </a:t>
          </a:r>
          <a:r>
            <a:rPr lang="en-US" sz="3500" b="1" kern="1200" dirty="0" err="1" smtClean="0">
              <a:solidFill>
                <a:schemeClr val="tx1"/>
              </a:solidFill>
              <a:latin typeface="Times New Roman" pitchFamily="18" charset="0"/>
              <a:cs typeface="Times New Roman" pitchFamily="18" charset="0"/>
            </a:rPr>
            <a:t>nhà</a:t>
          </a:r>
          <a:r>
            <a:rPr lang="en-US" sz="3500" b="1" kern="1200" dirty="0" smtClean="0">
              <a:solidFill>
                <a:schemeClr val="tx1"/>
              </a:solidFill>
              <a:latin typeface="Times New Roman" pitchFamily="18" charset="0"/>
              <a:cs typeface="Times New Roman" pitchFamily="18" charset="0"/>
            </a:rPr>
            <a:t> </a:t>
          </a:r>
          <a:r>
            <a:rPr lang="en-US" sz="3500" b="1" kern="1200" dirty="0" err="1" smtClean="0">
              <a:solidFill>
                <a:schemeClr val="tx1"/>
              </a:solidFill>
              <a:latin typeface="Times New Roman" pitchFamily="18" charset="0"/>
              <a:cs typeface="Times New Roman" pitchFamily="18" charset="0"/>
            </a:rPr>
            <a:t>đầu</a:t>
          </a:r>
          <a:r>
            <a:rPr lang="en-US" sz="3500" b="1" kern="1200" dirty="0" smtClean="0">
              <a:solidFill>
                <a:schemeClr val="tx1"/>
              </a:solidFill>
              <a:latin typeface="Times New Roman" pitchFamily="18" charset="0"/>
              <a:cs typeface="Times New Roman" pitchFamily="18" charset="0"/>
            </a:rPr>
            <a:t> </a:t>
          </a:r>
          <a:r>
            <a:rPr lang="en-US" sz="3500" b="1" kern="1200" dirty="0" err="1" smtClean="0">
              <a:solidFill>
                <a:schemeClr val="tx1"/>
              </a:solidFill>
              <a:latin typeface="Times New Roman" pitchFamily="18" charset="0"/>
              <a:cs typeface="Times New Roman" pitchFamily="18" charset="0"/>
            </a:rPr>
            <a:t>tư</a:t>
          </a:r>
          <a:endParaRPr lang="en-US" sz="3500" b="1" kern="1200" dirty="0">
            <a:solidFill>
              <a:schemeClr val="tx1"/>
            </a:solidFill>
            <a:latin typeface="Times New Roman" pitchFamily="18" charset="0"/>
            <a:cs typeface="Times New Roman" pitchFamily="18" charset="0"/>
          </a:endParaRPr>
        </a:p>
      </dsp:txBody>
      <dsp:txXfrm>
        <a:off x="39980" y="111080"/>
        <a:ext cx="8302040" cy="739039"/>
      </dsp:txXfrm>
    </dsp:sp>
    <dsp:sp modelId="{9A98A0BD-41B9-4557-B123-A55D21CC67B6}">
      <dsp:nvSpPr>
        <dsp:cNvPr id="0" name=""/>
        <dsp:cNvSpPr/>
      </dsp:nvSpPr>
      <dsp:spPr>
        <a:xfrm>
          <a:off x="0" y="890100"/>
          <a:ext cx="8382000" cy="1521449"/>
        </a:xfrm>
        <a:prstGeom prst="rect">
          <a:avLst/>
        </a:prstGeom>
        <a:gradFill rotWithShape="1">
          <a:gsLst>
            <a:gs pos="0">
              <a:schemeClr val="accent1">
                <a:tint val="1000"/>
                <a:satMod val="255000"/>
              </a:schemeClr>
            </a:gs>
            <a:gs pos="55000">
              <a:schemeClr val="accent1">
                <a:tint val="12000"/>
                <a:satMod val="255000"/>
              </a:schemeClr>
            </a:gs>
            <a:gs pos="100000">
              <a:schemeClr val="accent1">
                <a:tint val="45000"/>
                <a:satMod val="250000"/>
              </a:schemeClr>
            </a:gs>
          </a:gsLst>
          <a:path path="circle">
            <a:fillToRect l="-40000" t="-90000" r="140000" b="190000"/>
          </a:path>
        </a:gradFill>
        <a:ln w="9525" cap="flat" cmpd="sng" algn="ctr">
          <a:solidFill>
            <a:schemeClr val="accent1"/>
          </a:solidFill>
          <a:prstDash val="solid"/>
        </a:ln>
        <a:effectLst>
          <a:outerShdw blurRad="51500" dist="25400" dir="5400000" rotWithShape="0">
            <a:srgbClr val="000000">
              <a:alpha val="4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66129"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err="1" smtClean="0">
              <a:solidFill>
                <a:schemeClr val="tx1"/>
              </a:solidFill>
              <a:latin typeface="Times New Roman" pitchFamily="18" charset="0"/>
              <a:cs typeface="Times New Roman" pitchFamily="18" charset="0"/>
            </a:rPr>
            <a:t>Việc</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tham</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gia</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thị</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trường</a:t>
          </a:r>
          <a:r>
            <a:rPr lang="en-US" sz="2700" kern="1200" dirty="0" smtClean="0">
              <a:solidFill>
                <a:schemeClr val="tx1"/>
              </a:solidFill>
              <a:latin typeface="Times New Roman" pitchFamily="18" charset="0"/>
              <a:cs typeface="Times New Roman" pitchFamily="18" charset="0"/>
            </a:rPr>
            <a:t> OTC </a:t>
          </a:r>
          <a:r>
            <a:rPr lang="en-US" sz="2700" kern="1200" dirty="0" err="1" smtClean="0">
              <a:solidFill>
                <a:schemeClr val="tx1"/>
              </a:solidFill>
              <a:latin typeface="Times New Roman" pitchFamily="18" charset="0"/>
              <a:cs typeface="Times New Roman" pitchFamily="18" charset="0"/>
            </a:rPr>
            <a:t>rất</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đơn</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giản</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Tuy</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nhiên</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hoạt</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động</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của</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các</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nhà</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đầu</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tư</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trên</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thị</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trường</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không</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phải</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là</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độc</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lập</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mà</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thường</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lập</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thành</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các</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nhóm</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hội</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diễn</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đàn</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để</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trao</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đổi</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thông</a:t>
          </a:r>
          <a:r>
            <a:rPr lang="en-US" sz="2700" kern="1200" dirty="0" smtClean="0">
              <a:solidFill>
                <a:schemeClr val="tx1"/>
              </a:solidFill>
              <a:latin typeface="Times New Roman" pitchFamily="18" charset="0"/>
              <a:cs typeface="Times New Roman" pitchFamily="18" charset="0"/>
            </a:rPr>
            <a:t> tin </a:t>
          </a:r>
          <a:r>
            <a:rPr lang="en-US" sz="2700" kern="1200" dirty="0" err="1" smtClean="0">
              <a:solidFill>
                <a:schemeClr val="tx1"/>
              </a:solidFill>
              <a:latin typeface="Times New Roman" pitchFamily="18" charset="0"/>
              <a:cs typeface="Times New Roman" pitchFamily="18" charset="0"/>
            </a:rPr>
            <a:t>với</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nhau</a:t>
          </a:r>
          <a:r>
            <a:rPr lang="en-US" sz="2700" kern="1200" dirty="0" smtClean="0">
              <a:solidFill>
                <a:schemeClr val="tx1"/>
              </a:solidFill>
              <a:latin typeface="Times New Roman" pitchFamily="18" charset="0"/>
              <a:cs typeface="Times New Roman" pitchFamily="18" charset="0"/>
            </a:rPr>
            <a:t>. </a:t>
          </a:r>
          <a:endParaRPr lang="en-US" sz="2700" kern="1200" dirty="0">
            <a:solidFill>
              <a:schemeClr val="tx1"/>
            </a:solidFill>
            <a:latin typeface="Times New Roman" pitchFamily="18" charset="0"/>
            <a:cs typeface="Times New Roman" pitchFamily="18" charset="0"/>
          </a:endParaRPr>
        </a:p>
      </dsp:txBody>
      <dsp:txXfrm>
        <a:off x="0" y="890100"/>
        <a:ext cx="8382000" cy="1521449"/>
      </dsp:txXfrm>
    </dsp:sp>
    <dsp:sp modelId="{9F2DE8BE-FECE-4E0F-9E7A-9FFFD6E5C89E}">
      <dsp:nvSpPr>
        <dsp:cNvPr id="0" name=""/>
        <dsp:cNvSpPr/>
      </dsp:nvSpPr>
      <dsp:spPr>
        <a:xfrm>
          <a:off x="0" y="2411550"/>
          <a:ext cx="8382000" cy="818999"/>
        </a:xfrm>
        <a:prstGeom prst="roundRect">
          <a:avLst/>
        </a:prstGeom>
        <a:gradFill rotWithShape="1">
          <a:gsLst>
            <a:gs pos="0">
              <a:schemeClr val="accent4">
                <a:tint val="1000"/>
                <a:satMod val="255000"/>
              </a:schemeClr>
            </a:gs>
            <a:gs pos="55000">
              <a:schemeClr val="accent4">
                <a:tint val="12000"/>
                <a:satMod val="255000"/>
              </a:schemeClr>
            </a:gs>
            <a:gs pos="100000">
              <a:schemeClr val="accent4">
                <a:tint val="45000"/>
                <a:satMod val="250000"/>
              </a:schemeClr>
            </a:gs>
          </a:gsLst>
          <a:path path="circle">
            <a:fillToRect l="-40000" t="-90000" r="140000" b="190000"/>
          </a:path>
        </a:gradFill>
        <a:ln w="9525" cap="flat" cmpd="sng" algn="ctr">
          <a:solidFill>
            <a:schemeClr val="accent4"/>
          </a:solidFill>
          <a:prstDash val="solid"/>
        </a:ln>
        <a:effectLst>
          <a:outerShdw blurRad="51500" dist="25400" dir="5400000" rotWithShape="0">
            <a:srgbClr val="000000">
              <a:alpha val="40000"/>
            </a:srgbClr>
          </a:outerShdw>
        </a:effectLst>
        <a:scene3d>
          <a:camera prst="orthographicFront">
            <a:rot lat="0" lon="0" rev="0"/>
          </a:camera>
          <a:lightRig rig="contrasting" dir="t">
            <a:rot lat="0" lon="0" rev="1200000"/>
          </a:lightRig>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b="1" kern="1200" dirty="0" err="1" smtClean="0">
              <a:solidFill>
                <a:schemeClr val="tx1"/>
              </a:solidFill>
              <a:latin typeface="Times New Roman" pitchFamily="18" charset="0"/>
              <a:cs typeface="Times New Roman" pitchFamily="18" charset="0"/>
            </a:rPr>
            <a:t>Hàng</a:t>
          </a:r>
          <a:r>
            <a:rPr lang="en-US" sz="3500" b="1" kern="1200" dirty="0" smtClean="0">
              <a:solidFill>
                <a:schemeClr val="tx1"/>
              </a:solidFill>
              <a:latin typeface="Times New Roman" pitchFamily="18" charset="0"/>
              <a:cs typeface="Times New Roman" pitchFamily="18" charset="0"/>
            </a:rPr>
            <a:t> </a:t>
          </a:r>
          <a:r>
            <a:rPr lang="en-US" sz="3500" b="1" kern="1200" dirty="0" err="1" smtClean="0">
              <a:solidFill>
                <a:schemeClr val="tx1"/>
              </a:solidFill>
              <a:latin typeface="Times New Roman" pitchFamily="18" charset="0"/>
              <a:cs typeface="Times New Roman" pitchFamily="18" charset="0"/>
            </a:rPr>
            <a:t>hoá</a:t>
          </a:r>
          <a:r>
            <a:rPr lang="en-US" sz="3500" b="1" kern="1200" dirty="0" smtClean="0">
              <a:solidFill>
                <a:schemeClr val="tx1"/>
              </a:solidFill>
              <a:latin typeface="Times New Roman" pitchFamily="18" charset="0"/>
              <a:cs typeface="Times New Roman" pitchFamily="18" charset="0"/>
            </a:rPr>
            <a:t> </a:t>
          </a:r>
          <a:r>
            <a:rPr lang="en-US" sz="3500" b="1" kern="1200" dirty="0" err="1" smtClean="0">
              <a:solidFill>
                <a:schemeClr val="tx1"/>
              </a:solidFill>
              <a:latin typeface="Times New Roman" pitchFamily="18" charset="0"/>
              <a:cs typeface="Times New Roman" pitchFamily="18" charset="0"/>
            </a:rPr>
            <a:t>của</a:t>
          </a:r>
          <a:r>
            <a:rPr lang="en-US" sz="3500" b="1" kern="1200" dirty="0" smtClean="0">
              <a:solidFill>
                <a:schemeClr val="tx1"/>
              </a:solidFill>
              <a:latin typeface="Times New Roman" pitchFamily="18" charset="0"/>
              <a:cs typeface="Times New Roman" pitchFamily="18" charset="0"/>
            </a:rPr>
            <a:t> </a:t>
          </a:r>
          <a:r>
            <a:rPr lang="en-US" sz="3500" b="1" kern="1200" dirty="0" err="1" smtClean="0">
              <a:solidFill>
                <a:schemeClr val="tx1"/>
              </a:solidFill>
              <a:latin typeface="Times New Roman" pitchFamily="18" charset="0"/>
              <a:cs typeface="Times New Roman" pitchFamily="18" charset="0"/>
            </a:rPr>
            <a:t>thị</a:t>
          </a:r>
          <a:r>
            <a:rPr lang="en-US" sz="3500" b="1" kern="1200" dirty="0" smtClean="0">
              <a:solidFill>
                <a:schemeClr val="tx1"/>
              </a:solidFill>
              <a:latin typeface="Times New Roman" pitchFamily="18" charset="0"/>
              <a:cs typeface="Times New Roman" pitchFamily="18" charset="0"/>
            </a:rPr>
            <a:t> </a:t>
          </a:r>
          <a:r>
            <a:rPr lang="en-US" sz="3500" b="1" kern="1200" dirty="0" err="1" smtClean="0">
              <a:solidFill>
                <a:schemeClr val="tx1"/>
              </a:solidFill>
              <a:latin typeface="Times New Roman" pitchFamily="18" charset="0"/>
              <a:cs typeface="Times New Roman" pitchFamily="18" charset="0"/>
            </a:rPr>
            <a:t>trường</a:t>
          </a:r>
          <a:endParaRPr lang="en-US" sz="3500" b="1" kern="1200" dirty="0">
            <a:solidFill>
              <a:schemeClr val="tx1"/>
            </a:solidFill>
            <a:latin typeface="Times New Roman" pitchFamily="18" charset="0"/>
            <a:cs typeface="Times New Roman" pitchFamily="18" charset="0"/>
          </a:endParaRPr>
        </a:p>
      </dsp:txBody>
      <dsp:txXfrm>
        <a:off x="39980" y="2451530"/>
        <a:ext cx="8302040" cy="739039"/>
      </dsp:txXfrm>
    </dsp:sp>
    <dsp:sp modelId="{D8D68CEF-CEB1-4F91-9354-887503D2B680}">
      <dsp:nvSpPr>
        <dsp:cNvPr id="0" name=""/>
        <dsp:cNvSpPr/>
      </dsp:nvSpPr>
      <dsp:spPr>
        <a:xfrm>
          <a:off x="0" y="3230550"/>
          <a:ext cx="8382000" cy="1956150"/>
        </a:xfrm>
        <a:prstGeom prst="rect">
          <a:avLst/>
        </a:prstGeom>
        <a:gradFill rotWithShape="1">
          <a:gsLst>
            <a:gs pos="0">
              <a:schemeClr val="accent4">
                <a:tint val="1000"/>
                <a:satMod val="255000"/>
              </a:schemeClr>
            </a:gs>
            <a:gs pos="55000">
              <a:schemeClr val="accent4">
                <a:tint val="12000"/>
                <a:satMod val="255000"/>
              </a:schemeClr>
            </a:gs>
            <a:gs pos="100000">
              <a:schemeClr val="accent4">
                <a:tint val="45000"/>
                <a:satMod val="250000"/>
              </a:schemeClr>
            </a:gs>
          </a:gsLst>
          <a:path path="circle">
            <a:fillToRect l="-40000" t="-90000" r="140000" b="190000"/>
          </a:path>
        </a:gradFill>
        <a:ln w="9525" cap="flat" cmpd="sng" algn="ctr">
          <a:solidFill>
            <a:schemeClr val="accent4"/>
          </a:solidFill>
          <a:prstDash val="solid"/>
        </a:ln>
        <a:effectLst>
          <a:outerShdw blurRad="51500" dist="25400" dir="5400000" rotWithShape="0">
            <a:srgbClr val="000000">
              <a:alpha val="4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266129"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err="1" smtClean="0">
              <a:solidFill>
                <a:schemeClr val="tx1"/>
              </a:solidFill>
              <a:latin typeface="Times New Roman" pitchFamily="18" charset="0"/>
              <a:cs typeface="Times New Roman" pitchFamily="18" charset="0"/>
            </a:rPr>
            <a:t>Là</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các</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loại</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cổ</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phiếu</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của</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các</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doanh</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nghiệp</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cổ</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phần</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có</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triển</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vọng</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phát</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triển</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chuẩn</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bị</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niêm</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yết</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trên</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thị</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trường</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giao</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dịch</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tập</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trung</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hoặc</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có</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những</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lợi</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thế</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thương</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mại</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riêng</a:t>
          </a:r>
          <a:r>
            <a:rPr lang="en-US" sz="2700" kern="1200" dirty="0" smtClean="0">
              <a:solidFill>
                <a:schemeClr val="tx1"/>
              </a:solidFill>
              <a:latin typeface="Times New Roman" pitchFamily="18" charset="0"/>
              <a:cs typeface="Times New Roman" pitchFamily="18" charset="0"/>
            </a:rPr>
            <a:t> </a:t>
          </a:r>
          <a:r>
            <a:rPr lang="en-US" sz="2700" kern="1200" dirty="0" err="1" smtClean="0">
              <a:solidFill>
                <a:schemeClr val="tx1"/>
              </a:solidFill>
              <a:latin typeface="Times New Roman" pitchFamily="18" charset="0"/>
              <a:cs typeface="Times New Roman" pitchFamily="18" charset="0"/>
            </a:rPr>
            <a:t>biệt</a:t>
          </a:r>
          <a:r>
            <a:rPr lang="en-US" sz="2700" kern="1200" dirty="0" smtClean="0">
              <a:solidFill>
                <a:schemeClr val="tx1"/>
              </a:solidFill>
              <a:latin typeface="Times New Roman" pitchFamily="18" charset="0"/>
              <a:cs typeface="Times New Roman" pitchFamily="18" charset="0"/>
            </a:rPr>
            <a:t>.</a:t>
          </a:r>
          <a:endParaRPr lang="en-US" sz="2700" kern="1200" dirty="0">
            <a:solidFill>
              <a:schemeClr val="tx1"/>
            </a:solidFill>
            <a:latin typeface="Times New Roman" pitchFamily="18" charset="0"/>
            <a:cs typeface="Times New Roman" pitchFamily="18" charset="0"/>
          </a:endParaRPr>
        </a:p>
        <a:p>
          <a:pPr marL="228600" lvl="1" indent="-228600" algn="l" defTabSz="1200150">
            <a:lnSpc>
              <a:spcPct val="90000"/>
            </a:lnSpc>
            <a:spcBef>
              <a:spcPct val="0"/>
            </a:spcBef>
            <a:spcAft>
              <a:spcPct val="20000"/>
            </a:spcAft>
            <a:buChar char="••"/>
          </a:pPr>
          <a:endParaRPr lang="en-US" sz="2700" kern="1200" dirty="0">
            <a:solidFill>
              <a:schemeClr val="tx1"/>
            </a:solidFill>
            <a:latin typeface="Times New Roman" pitchFamily="18" charset="0"/>
            <a:cs typeface="Times New Roman" pitchFamily="18" charset="0"/>
          </a:endParaRPr>
        </a:p>
      </dsp:txBody>
      <dsp:txXfrm>
        <a:off x="0" y="3230550"/>
        <a:ext cx="8382000" cy="19561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7AEA98-0DDA-4EE1-A3A8-3F50B648DA4C}">
      <dsp:nvSpPr>
        <dsp:cNvPr id="0" name=""/>
        <dsp:cNvSpPr/>
      </dsp:nvSpPr>
      <dsp:spPr>
        <a:xfrm rot="5400000">
          <a:off x="-144691" y="148502"/>
          <a:ext cx="964610" cy="675227"/>
        </a:xfrm>
        <a:prstGeom prst="chevron">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err="1" smtClean="0">
              <a:effectLst>
                <a:outerShdw blurRad="38100" dist="38100" dir="2700000" algn="tl">
                  <a:srgbClr val="000000">
                    <a:alpha val="43137"/>
                  </a:srgbClr>
                </a:outerShdw>
              </a:effectLst>
              <a:latin typeface="Times New Roman" pitchFamily="18" charset="0"/>
              <a:cs typeface="Times New Roman" pitchFamily="18" charset="0"/>
            </a:rPr>
            <a:t>Bước</a:t>
          </a:r>
          <a:r>
            <a:rPr lang="en-US" sz="2000" b="1" kern="1200" smtClean="0">
              <a:effectLst>
                <a:outerShdw blurRad="38100" dist="38100" dir="2700000" algn="tl">
                  <a:srgbClr val="000000">
                    <a:alpha val="43137"/>
                  </a:srgbClr>
                </a:outerShdw>
              </a:effectLst>
              <a:latin typeface="Times New Roman" pitchFamily="18" charset="0"/>
              <a:cs typeface="Times New Roman" pitchFamily="18" charset="0"/>
            </a:rPr>
            <a:t> 1</a:t>
          </a:r>
          <a:endParaRPr lang="en-US" sz="2000" b="1" kern="1200" dirty="0">
            <a:effectLst>
              <a:outerShdw blurRad="38100" dist="38100" dir="2700000" algn="tl">
                <a:srgbClr val="000000">
                  <a:alpha val="43137"/>
                </a:srgbClr>
              </a:outerShdw>
            </a:effectLst>
            <a:latin typeface="Times New Roman" pitchFamily="18" charset="0"/>
            <a:cs typeface="Times New Roman" pitchFamily="18" charset="0"/>
          </a:endParaRPr>
        </a:p>
      </dsp:txBody>
      <dsp:txXfrm rot="-5400000">
        <a:off x="1" y="341425"/>
        <a:ext cx="675227" cy="289383"/>
      </dsp:txXfrm>
    </dsp:sp>
    <dsp:sp modelId="{F709613E-EE82-4C0B-B148-A6A68AC2547E}">
      <dsp:nvSpPr>
        <dsp:cNvPr id="0" name=""/>
        <dsp:cNvSpPr/>
      </dsp:nvSpPr>
      <dsp:spPr>
        <a:xfrm rot="5400000">
          <a:off x="4329250" y="-3650212"/>
          <a:ext cx="627326" cy="7935372"/>
        </a:xfrm>
        <a:prstGeom prst="round2Same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smtClean="0">
              <a:latin typeface="Times New Roman" pitchFamily="18" charset="0"/>
              <a:cs typeface="Times New Roman" pitchFamily="18" charset="0"/>
            </a:rPr>
            <a:t>Tìm</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kiếm</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khách</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hàng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và</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thu</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thập</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thông</a:t>
          </a:r>
          <a:r>
            <a:rPr lang="en-US" sz="2000" kern="1200" dirty="0" smtClean="0">
              <a:latin typeface="Times New Roman" pitchFamily="18" charset="0"/>
              <a:cs typeface="Times New Roman" pitchFamily="18" charset="0"/>
            </a:rPr>
            <a:t> tin</a:t>
          </a:r>
          <a:endParaRPr lang="en-US" sz="2000" kern="1200" dirty="0">
            <a:latin typeface="Times New Roman" pitchFamily="18" charset="0"/>
            <a:cs typeface="Times New Roman" pitchFamily="18" charset="0"/>
          </a:endParaRPr>
        </a:p>
      </dsp:txBody>
      <dsp:txXfrm rot="-5400000">
        <a:off x="675227" y="34435"/>
        <a:ext cx="7904748" cy="566078"/>
      </dsp:txXfrm>
    </dsp:sp>
    <dsp:sp modelId="{5A0B07F9-31C4-49B2-8865-CA1B4A6E433F}">
      <dsp:nvSpPr>
        <dsp:cNvPr id="0" name=""/>
        <dsp:cNvSpPr/>
      </dsp:nvSpPr>
      <dsp:spPr>
        <a:xfrm rot="5400000">
          <a:off x="-144691" y="1015775"/>
          <a:ext cx="964610" cy="675227"/>
        </a:xfrm>
        <a:prstGeom prst="chevron">
          <a:avLst/>
        </a:prstGeom>
        <a:solidFill>
          <a:schemeClr val="accent5">
            <a:hueOff val="2147783"/>
            <a:satOff val="-289"/>
            <a:lumOff val="2863"/>
            <a:alphaOff val="0"/>
          </a:schemeClr>
        </a:solidFill>
        <a:ln w="19050" cap="flat" cmpd="sng" algn="ctr">
          <a:solidFill>
            <a:schemeClr val="accent5">
              <a:hueOff val="2147783"/>
              <a:satOff val="-289"/>
              <a:lumOff val="28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err="1" smtClean="0">
              <a:effectLst>
                <a:outerShdw blurRad="38100" dist="38100" dir="2700000" algn="tl">
                  <a:srgbClr val="000000">
                    <a:alpha val="43137"/>
                  </a:srgbClr>
                </a:outerShdw>
              </a:effectLst>
              <a:latin typeface="Times New Roman" pitchFamily="18" charset="0"/>
              <a:cs typeface="Times New Roman" pitchFamily="18" charset="0"/>
            </a:rPr>
            <a:t>Bước</a:t>
          </a:r>
          <a:r>
            <a:rPr lang="en-US" sz="2000" b="1" kern="1200" dirty="0" smtClean="0">
              <a:effectLst>
                <a:outerShdw blurRad="38100" dist="38100" dir="2700000" algn="tl">
                  <a:srgbClr val="000000">
                    <a:alpha val="43137"/>
                  </a:srgbClr>
                </a:outerShdw>
              </a:effectLst>
              <a:latin typeface="Times New Roman" pitchFamily="18" charset="0"/>
              <a:cs typeface="Times New Roman" pitchFamily="18" charset="0"/>
            </a:rPr>
            <a:t> 2 </a:t>
          </a:r>
          <a:endParaRPr lang="en-US" sz="2000" b="1" kern="1200" dirty="0">
            <a:effectLst>
              <a:outerShdw blurRad="38100" dist="38100" dir="2700000" algn="tl">
                <a:srgbClr val="000000">
                  <a:alpha val="43137"/>
                </a:srgbClr>
              </a:outerShdw>
            </a:effectLst>
            <a:latin typeface="Times New Roman" pitchFamily="18" charset="0"/>
            <a:cs typeface="Times New Roman" pitchFamily="18" charset="0"/>
          </a:endParaRPr>
        </a:p>
      </dsp:txBody>
      <dsp:txXfrm rot="-5400000">
        <a:off x="1" y="1208698"/>
        <a:ext cx="675227" cy="289383"/>
      </dsp:txXfrm>
    </dsp:sp>
    <dsp:sp modelId="{62065EB5-CFBA-4CED-87F4-AF8CB651DE0C}">
      <dsp:nvSpPr>
        <dsp:cNvPr id="0" name=""/>
        <dsp:cNvSpPr/>
      </dsp:nvSpPr>
      <dsp:spPr>
        <a:xfrm rot="5400000">
          <a:off x="4329415" y="-2783103"/>
          <a:ext cx="626996" cy="7935372"/>
        </a:xfrm>
        <a:prstGeom prst="round2SameRect">
          <a:avLst/>
        </a:prstGeom>
        <a:solidFill>
          <a:schemeClr val="lt1">
            <a:alpha val="90000"/>
            <a:hueOff val="0"/>
            <a:satOff val="0"/>
            <a:lumOff val="0"/>
            <a:alphaOff val="0"/>
          </a:schemeClr>
        </a:solidFill>
        <a:ln w="19050" cap="flat" cmpd="sng" algn="ctr">
          <a:solidFill>
            <a:schemeClr val="accent5">
              <a:hueOff val="2147783"/>
              <a:satOff val="-289"/>
              <a:lumOff val="28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smtClean="0">
              <a:latin typeface="Times New Roman" pitchFamily="18" charset="0"/>
              <a:cs typeface="Times New Roman" pitchFamily="18" charset="0"/>
            </a:rPr>
            <a:t>Kí</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các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hợp</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đồng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mua</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bán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với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khách</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hàng</a:t>
          </a:r>
          <a:endParaRPr lang="en-US" sz="2000" kern="1200" dirty="0">
            <a:latin typeface="Times New Roman" pitchFamily="18" charset="0"/>
            <a:cs typeface="Times New Roman" pitchFamily="18" charset="0"/>
          </a:endParaRPr>
        </a:p>
      </dsp:txBody>
      <dsp:txXfrm rot="-5400000">
        <a:off x="675228" y="901691"/>
        <a:ext cx="7904765" cy="565782"/>
      </dsp:txXfrm>
    </dsp:sp>
    <dsp:sp modelId="{F1B334A6-B7BA-4978-B165-A2CB4BE065E2}">
      <dsp:nvSpPr>
        <dsp:cNvPr id="0" name=""/>
        <dsp:cNvSpPr/>
      </dsp:nvSpPr>
      <dsp:spPr>
        <a:xfrm rot="5400000">
          <a:off x="-144691" y="1883049"/>
          <a:ext cx="964610" cy="675227"/>
        </a:xfrm>
        <a:prstGeom prst="chevron">
          <a:avLst/>
        </a:prstGeom>
        <a:solidFill>
          <a:schemeClr val="accent5">
            <a:hueOff val="4295566"/>
            <a:satOff val="-578"/>
            <a:lumOff val="5725"/>
            <a:alphaOff val="0"/>
          </a:schemeClr>
        </a:solidFill>
        <a:ln w="19050" cap="flat" cmpd="sng" algn="ctr">
          <a:solidFill>
            <a:schemeClr val="accent5">
              <a:hueOff val="4295566"/>
              <a:satOff val="-578"/>
              <a:lumOff val="572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err="1" smtClean="0">
              <a:effectLst>
                <a:outerShdw blurRad="38100" dist="38100" dir="2700000" algn="tl">
                  <a:srgbClr val="000000">
                    <a:alpha val="43137"/>
                  </a:srgbClr>
                </a:outerShdw>
              </a:effectLst>
              <a:latin typeface="Times New Roman" pitchFamily="18" charset="0"/>
              <a:cs typeface="Times New Roman" pitchFamily="18" charset="0"/>
            </a:rPr>
            <a:t>Bước</a:t>
          </a:r>
          <a:r>
            <a:rPr lang="en-US" sz="2000" b="1" kern="1200" dirty="0" smtClean="0">
              <a:effectLst>
                <a:outerShdw blurRad="38100" dist="38100" dir="2700000" algn="tl">
                  <a:srgbClr val="000000">
                    <a:alpha val="43137"/>
                  </a:srgbClr>
                </a:outerShdw>
              </a:effectLst>
              <a:latin typeface="Times New Roman" pitchFamily="18" charset="0"/>
              <a:cs typeface="Times New Roman" pitchFamily="18" charset="0"/>
            </a:rPr>
            <a:t> 3</a:t>
          </a:r>
          <a:endParaRPr lang="en-US" sz="2000" b="1" kern="1200" dirty="0">
            <a:effectLst>
              <a:outerShdw blurRad="38100" dist="38100" dir="2700000" algn="tl">
                <a:srgbClr val="000000">
                  <a:alpha val="43137"/>
                </a:srgbClr>
              </a:outerShdw>
            </a:effectLst>
            <a:latin typeface="Times New Roman" pitchFamily="18" charset="0"/>
            <a:cs typeface="Times New Roman" pitchFamily="18" charset="0"/>
          </a:endParaRPr>
        </a:p>
      </dsp:txBody>
      <dsp:txXfrm rot="-5400000">
        <a:off x="1" y="2075972"/>
        <a:ext cx="675227" cy="289383"/>
      </dsp:txXfrm>
    </dsp:sp>
    <dsp:sp modelId="{C5A43D85-19C2-44A2-98CF-7F9A370136BA}">
      <dsp:nvSpPr>
        <dsp:cNvPr id="0" name=""/>
        <dsp:cNvSpPr/>
      </dsp:nvSpPr>
      <dsp:spPr>
        <a:xfrm rot="5400000">
          <a:off x="4329415" y="-1915829"/>
          <a:ext cx="626996" cy="7935372"/>
        </a:xfrm>
        <a:prstGeom prst="round2SameRect">
          <a:avLst/>
        </a:prstGeom>
        <a:solidFill>
          <a:schemeClr val="lt1">
            <a:alpha val="90000"/>
            <a:hueOff val="0"/>
            <a:satOff val="0"/>
            <a:lumOff val="0"/>
            <a:alphaOff val="0"/>
          </a:schemeClr>
        </a:solidFill>
        <a:ln w="19050" cap="flat" cmpd="sng" algn="ctr">
          <a:solidFill>
            <a:schemeClr val="accent5">
              <a:hueOff val="4295566"/>
              <a:satOff val="-578"/>
              <a:lumOff val="57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smtClean="0">
              <a:latin typeface="Times New Roman" pitchFamily="18" charset="0"/>
              <a:cs typeface="Times New Roman" pitchFamily="18" charset="0"/>
            </a:rPr>
            <a:t>Thương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lượng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để</a:t>
          </a:r>
          <a:r>
            <a:rPr lang="en-US" sz="2000" kern="1200" dirty="0" smtClean="0">
              <a:latin typeface="Times New Roman" pitchFamily="18" charset="0"/>
              <a:cs typeface="Times New Roman" pitchFamily="18" charset="0"/>
            </a:rPr>
            <a:t> so </a:t>
          </a:r>
          <a:r>
            <a:rPr lang="en-US" sz="2000" kern="1200" dirty="0" err="1" smtClean="0">
              <a:latin typeface="Times New Roman" pitchFamily="18" charset="0"/>
              <a:cs typeface="Times New Roman" pitchFamily="18" charset="0"/>
            </a:rPr>
            <a:t>khớp</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các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lệnh</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mua</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bán</a:t>
          </a:r>
          <a:endParaRPr lang="en-US" sz="2000" kern="1200" dirty="0">
            <a:latin typeface="Times New Roman" pitchFamily="18" charset="0"/>
            <a:cs typeface="Times New Roman" pitchFamily="18" charset="0"/>
          </a:endParaRPr>
        </a:p>
      </dsp:txBody>
      <dsp:txXfrm rot="-5400000">
        <a:off x="675228" y="1768965"/>
        <a:ext cx="7904765" cy="565782"/>
      </dsp:txXfrm>
    </dsp:sp>
    <dsp:sp modelId="{97F53E8F-D56D-4129-8A3E-1C23F961F7D4}">
      <dsp:nvSpPr>
        <dsp:cNvPr id="0" name=""/>
        <dsp:cNvSpPr/>
      </dsp:nvSpPr>
      <dsp:spPr>
        <a:xfrm rot="5400000">
          <a:off x="-144691" y="2750323"/>
          <a:ext cx="964610" cy="675227"/>
        </a:xfrm>
        <a:prstGeom prst="chevron">
          <a:avLst/>
        </a:prstGeom>
        <a:solidFill>
          <a:schemeClr val="accent5">
            <a:hueOff val="6443350"/>
            <a:satOff val="-866"/>
            <a:lumOff val="8588"/>
            <a:alphaOff val="0"/>
          </a:schemeClr>
        </a:solidFill>
        <a:ln w="19050" cap="flat" cmpd="sng" algn="ctr">
          <a:solidFill>
            <a:schemeClr val="accent5">
              <a:hueOff val="6443350"/>
              <a:satOff val="-866"/>
              <a:lumOff val="85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err="1" smtClean="0">
              <a:effectLst>
                <a:outerShdw blurRad="38100" dist="38100" dir="2700000" algn="tl">
                  <a:srgbClr val="000000">
                    <a:alpha val="43137"/>
                  </a:srgbClr>
                </a:outerShdw>
              </a:effectLst>
              <a:latin typeface="Times New Roman" pitchFamily="18" charset="0"/>
              <a:cs typeface="Times New Roman" pitchFamily="18" charset="0"/>
            </a:rPr>
            <a:t>Bước</a:t>
          </a:r>
          <a:r>
            <a:rPr lang="en-US" sz="2000" b="1" kern="1200" dirty="0" smtClean="0">
              <a:effectLst>
                <a:outerShdw blurRad="38100" dist="38100" dir="2700000" algn="tl">
                  <a:srgbClr val="000000">
                    <a:alpha val="43137"/>
                  </a:srgbClr>
                </a:outerShdw>
              </a:effectLst>
              <a:latin typeface="Times New Roman" pitchFamily="18" charset="0"/>
              <a:cs typeface="Times New Roman" pitchFamily="18" charset="0"/>
            </a:rPr>
            <a:t> 4</a:t>
          </a:r>
          <a:endParaRPr lang="en-US" sz="2000" b="1" kern="1200" dirty="0">
            <a:effectLst>
              <a:outerShdw blurRad="38100" dist="38100" dir="2700000" algn="tl">
                <a:srgbClr val="000000">
                  <a:alpha val="43137"/>
                </a:srgbClr>
              </a:outerShdw>
            </a:effectLst>
            <a:latin typeface="Times New Roman" pitchFamily="18" charset="0"/>
            <a:cs typeface="Times New Roman" pitchFamily="18" charset="0"/>
          </a:endParaRPr>
        </a:p>
      </dsp:txBody>
      <dsp:txXfrm rot="-5400000">
        <a:off x="1" y="2943246"/>
        <a:ext cx="675227" cy="289383"/>
      </dsp:txXfrm>
    </dsp:sp>
    <dsp:sp modelId="{9E835528-E78A-43F5-A13D-6F0E03A47EF8}">
      <dsp:nvSpPr>
        <dsp:cNvPr id="0" name=""/>
        <dsp:cNvSpPr/>
      </dsp:nvSpPr>
      <dsp:spPr>
        <a:xfrm rot="5400000">
          <a:off x="4329415" y="-1048556"/>
          <a:ext cx="626996" cy="7935372"/>
        </a:xfrm>
        <a:prstGeom prst="round2SameRect">
          <a:avLst/>
        </a:prstGeom>
        <a:solidFill>
          <a:schemeClr val="lt1">
            <a:alpha val="90000"/>
            <a:hueOff val="0"/>
            <a:satOff val="0"/>
            <a:lumOff val="0"/>
            <a:alphaOff val="0"/>
          </a:schemeClr>
        </a:solidFill>
        <a:ln w="19050" cap="flat" cmpd="sng" algn="ctr">
          <a:solidFill>
            <a:schemeClr val="accent5">
              <a:hueOff val="6443350"/>
              <a:satOff val="-866"/>
              <a:lumOff val="8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smtClean="0">
              <a:latin typeface="Times New Roman" pitchFamily="18" charset="0"/>
              <a:cs typeface="Times New Roman" pitchFamily="18" charset="0"/>
            </a:rPr>
            <a:t>Chuyển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nhượng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chứng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khoán</a:t>
          </a:r>
          <a:endParaRPr lang="en-US" sz="2000" kern="1200" dirty="0">
            <a:latin typeface="Times New Roman" pitchFamily="18" charset="0"/>
            <a:cs typeface="Times New Roman" pitchFamily="18" charset="0"/>
          </a:endParaRPr>
        </a:p>
      </dsp:txBody>
      <dsp:txXfrm rot="-5400000">
        <a:off x="675228" y="2636238"/>
        <a:ext cx="7904765" cy="565782"/>
      </dsp:txXfrm>
    </dsp:sp>
    <dsp:sp modelId="{2CD00154-F1C6-4EFA-AB03-19840F7C2940}">
      <dsp:nvSpPr>
        <dsp:cNvPr id="0" name=""/>
        <dsp:cNvSpPr/>
      </dsp:nvSpPr>
      <dsp:spPr>
        <a:xfrm rot="5400000">
          <a:off x="-144691" y="3617596"/>
          <a:ext cx="964610" cy="675227"/>
        </a:xfrm>
        <a:prstGeom prst="chevron">
          <a:avLst/>
        </a:prstGeom>
        <a:solidFill>
          <a:schemeClr val="accent5">
            <a:hueOff val="8591133"/>
            <a:satOff val="-1155"/>
            <a:lumOff val="11450"/>
            <a:alphaOff val="0"/>
          </a:schemeClr>
        </a:solidFill>
        <a:ln w="19050" cap="flat" cmpd="sng" algn="ctr">
          <a:solidFill>
            <a:schemeClr val="accent5">
              <a:hueOff val="8591133"/>
              <a:satOff val="-1155"/>
              <a:lumOff val="1145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err="1" smtClean="0">
              <a:effectLst>
                <a:outerShdw blurRad="38100" dist="38100" dir="2700000" algn="tl">
                  <a:srgbClr val="000000">
                    <a:alpha val="43137"/>
                  </a:srgbClr>
                </a:outerShdw>
              </a:effectLst>
              <a:latin typeface="Times New Roman" pitchFamily="18" charset="0"/>
              <a:cs typeface="Times New Roman" pitchFamily="18" charset="0"/>
            </a:rPr>
            <a:t>Bước</a:t>
          </a:r>
          <a:r>
            <a:rPr lang="en-US" sz="2000" b="1" kern="1200" dirty="0" smtClean="0">
              <a:effectLst>
                <a:outerShdw blurRad="38100" dist="38100" dir="2700000" algn="tl">
                  <a:srgbClr val="000000">
                    <a:alpha val="43137"/>
                  </a:srgbClr>
                </a:outerShdw>
              </a:effectLst>
              <a:latin typeface="Times New Roman" pitchFamily="18" charset="0"/>
              <a:cs typeface="Times New Roman" pitchFamily="18" charset="0"/>
            </a:rPr>
            <a:t> 5</a:t>
          </a:r>
          <a:endParaRPr lang="en-US" sz="2000" b="1" kern="1200" dirty="0">
            <a:effectLst>
              <a:outerShdw blurRad="38100" dist="38100" dir="2700000" algn="tl">
                <a:srgbClr val="000000">
                  <a:alpha val="43137"/>
                </a:srgbClr>
              </a:outerShdw>
            </a:effectLst>
            <a:latin typeface="Times New Roman" pitchFamily="18" charset="0"/>
            <a:cs typeface="Times New Roman" pitchFamily="18" charset="0"/>
          </a:endParaRPr>
        </a:p>
      </dsp:txBody>
      <dsp:txXfrm rot="-5400000">
        <a:off x="1" y="3810519"/>
        <a:ext cx="675227" cy="289383"/>
      </dsp:txXfrm>
    </dsp:sp>
    <dsp:sp modelId="{18D04026-73B2-4D10-B7AE-0DE006DA1061}">
      <dsp:nvSpPr>
        <dsp:cNvPr id="0" name=""/>
        <dsp:cNvSpPr/>
      </dsp:nvSpPr>
      <dsp:spPr>
        <a:xfrm rot="5400000">
          <a:off x="4329415" y="-181282"/>
          <a:ext cx="626996" cy="7935372"/>
        </a:xfrm>
        <a:prstGeom prst="round2SameRect">
          <a:avLst/>
        </a:prstGeom>
        <a:solidFill>
          <a:schemeClr val="lt1">
            <a:alpha val="90000"/>
            <a:hueOff val="0"/>
            <a:satOff val="0"/>
            <a:lumOff val="0"/>
            <a:alphaOff val="0"/>
          </a:schemeClr>
        </a:solidFill>
        <a:ln w="19050" cap="flat" cmpd="sng" algn="ctr">
          <a:solidFill>
            <a:schemeClr val="accent5">
              <a:hueOff val="8591133"/>
              <a:satOff val="-1155"/>
              <a:lumOff val="114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smtClean="0">
              <a:latin typeface="Times New Roman" pitchFamily="18" charset="0"/>
              <a:cs typeface="Times New Roman" pitchFamily="18" charset="0"/>
            </a:rPr>
            <a:t>Thanh</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toán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các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khoản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phí</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môi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giới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dịch</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vụ</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hoàn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trả</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tiền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đặt</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cọc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nếu</a:t>
          </a:r>
          <a:r>
            <a:rPr lang="en-US" sz="2000" kern="1200" dirty="0" smtClean="0">
              <a:latin typeface="Times New Roman" pitchFamily="18" charset="0"/>
              <a:cs typeface="Times New Roman" pitchFamily="18" charset="0"/>
            </a:rPr>
            <a:t> vi </a:t>
          </a:r>
          <a:r>
            <a:rPr lang="en-US" sz="2000" kern="1200" dirty="0" err="1" smtClean="0">
              <a:latin typeface="Times New Roman" pitchFamily="18" charset="0"/>
              <a:cs typeface="Times New Roman" pitchFamily="18" charset="0"/>
            </a:rPr>
            <a:t>phạm</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hợp</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đồng</a:t>
          </a:r>
          <a:endParaRPr lang="en-US" sz="2000" kern="1200" dirty="0">
            <a:latin typeface="Times New Roman" pitchFamily="18" charset="0"/>
            <a:cs typeface="Times New Roman" pitchFamily="18" charset="0"/>
          </a:endParaRPr>
        </a:p>
      </dsp:txBody>
      <dsp:txXfrm rot="-5400000">
        <a:off x="675228" y="3503512"/>
        <a:ext cx="7904765" cy="565782"/>
      </dsp:txXfrm>
    </dsp:sp>
    <dsp:sp modelId="{D5862DC0-5E63-444C-9629-99541A0B6C79}">
      <dsp:nvSpPr>
        <dsp:cNvPr id="0" name=""/>
        <dsp:cNvSpPr/>
      </dsp:nvSpPr>
      <dsp:spPr>
        <a:xfrm rot="5400000">
          <a:off x="-144691" y="4484870"/>
          <a:ext cx="964610" cy="675227"/>
        </a:xfrm>
        <a:prstGeom prst="chevron">
          <a:avLst/>
        </a:prstGeom>
        <a:solidFill>
          <a:schemeClr val="accent5">
            <a:hueOff val="10738916"/>
            <a:satOff val="-1444"/>
            <a:lumOff val="14313"/>
            <a:alphaOff val="0"/>
          </a:schemeClr>
        </a:solidFill>
        <a:ln w="19050" cap="flat" cmpd="sng" algn="ctr">
          <a:solidFill>
            <a:schemeClr val="accent5">
              <a:hueOff val="10738916"/>
              <a:satOff val="-1444"/>
              <a:lumOff val="1431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err="1" smtClean="0">
              <a:effectLst>
                <a:outerShdw blurRad="38100" dist="38100" dir="2700000" algn="tl">
                  <a:srgbClr val="000000">
                    <a:alpha val="43137"/>
                  </a:srgbClr>
                </a:outerShdw>
              </a:effectLst>
              <a:latin typeface="Times New Roman" pitchFamily="18" charset="0"/>
              <a:cs typeface="Times New Roman" pitchFamily="18" charset="0"/>
            </a:rPr>
            <a:t>Bước</a:t>
          </a:r>
          <a:r>
            <a:rPr lang="en-US" sz="2000" b="1" kern="1200" dirty="0" smtClean="0">
              <a:effectLst>
                <a:outerShdw blurRad="38100" dist="38100" dir="2700000" algn="tl">
                  <a:srgbClr val="000000">
                    <a:alpha val="43137"/>
                  </a:srgbClr>
                </a:outerShdw>
              </a:effectLst>
              <a:latin typeface="Times New Roman" pitchFamily="18" charset="0"/>
              <a:cs typeface="Times New Roman" pitchFamily="18" charset="0"/>
            </a:rPr>
            <a:t> 6</a:t>
          </a:r>
          <a:endParaRPr lang="en-US" sz="2000" b="1" kern="1200" dirty="0">
            <a:effectLst>
              <a:outerShdw blurRad="38100" dist="38100" dir="2700000" algn="tl">
                <a:srgbClr val="000000">
                  <a:alpha val="43137"/>
                </a:srgbClr>
              </a:outerShdw>
            </a:effectLst>
            <a:latin typeface="Times New Roman" pitchFamily="18" charset="0"/>
            <a:cs typeface="Times New Roman" pitchFamily="18" charset="0"/>
          </a:endParaRPr>
        </a:p>
      </dsp:txBody>
      <dsp:txXfrm rot="-5400000">
        <a:off x="1" y="4677793"/>
        <a:ext cx="675227" cy="289383"/>
      </dsp:txXfrm>
    </dsp:sp>
    <dsp:sp modelId="{AF7D840C-309C-4798-B592-6F2D67381C6E}">
      <dsp:nvSpPr>
        <dsp:cNvPr id="0" name=""/>
        <dsp:cNvSpPr/>
      </dsp:nvSpPr>
      <dsp:spPr>
        <a:xfrm rot="5400000">
          <a:off x="4329415" y="685990"/>
          <a:ext cx="626996" cy="7935372"/>
        </a:xfrm>
        <a:prstGeom prst="round2SameRect">
          <a:avLst/>
        </a:prstGeom>
        <a:solidFill>
          <a:schemeClr val="lt1">
            <a:alpha val="90000"/>
            <a:hueOff val="0"/>
            <a:satOff val="0"/>
            <a:lumOff val="0"/>
            <a:alphaOff val="0"/>
          </a:schemeClr>
        </a:solidFill>
        <a:ln w="19050" cap="flat" cmpd="sng" algn="ctr">
          <a:solidFill>
            <a:schemeClr val="accent5">
              <a:hueOff val="10738916"/>
              <a:satOff val="-1444"/>
              <a:lumOff val="143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smtClean="0">
              <a:latin typeface="Times New Roman" pitchFamily="18" charset="0"/>
              <a:cs typeface="Times New Roman" pitchFamily="18" charset="0"/>
            </a:rPr>
            <a:t>Lưu</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giữ</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các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hồ</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sơ</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và</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giấy</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tờ</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có</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liên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quan</a:t>
          </a:r>
          <a:endParaRPr lang="en-US" sz="2000" kern="1200" dirty="0">
            <a:latin typeface="Times New Roman" pitchFamily="18" charset="0"/>
            <a:cs typeface="Times New Roman" pitchFamily="18" charset="0"/>
          </a:endParaRPr>
        </a:p>
      </dsp:txBody>
      <dsp:txXfrm rot="-5400000">
        <a:off x="675228" y="4370785"/>
        <a:ext cx="7904765" cy="5657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A531D-7474-4984-AE83-A6426AE38919}">
      <dsp:nvSpPr>
        <dsp:cNvPr id="0" name=""/>
        <dsp:cNvSpPr/>
      </dsp:nvSpPr>
      <dsp:spPr>
        <a:xfrm rot="21443450">
          <a:off x="4482313" y="2424903"/>
          <a:ext cx="2819320" cy="2819320"/>
        </a:xfrm>
        <a:prstGeom prst="gear9">
          <a:avLst/>
        </a:prstGeom>
        <a:gradFill rotWithShape="0">
          <a:gsLst>
            <a:gs pos="0">
              <a:schemeClr val="accent2">
                <a:hueOff val="0"/>
                <a:satOff val="0"/>
                <a:lumOff val="0"/>
                <a:alphaOff val="0"/>
                <a:tint val="43000"/>
                <a:satMod val="165000"/>
              </a:schemeClr>
            </a:gs>
            <a:gs pos="55000">
              <a:schemeClr val="accent2">
                <a:hueOff val="0"/>
                <a:satOff val="0"/>
                <a:lumOff val="0"/>
                <a:alphaOff val="0"/>
                <a:tint val="83000"/>
                <a:satMod val="155000"/>
              </a:schemeClr>
            </a:gs>
            <a:gs pos="100000">
              <a:schemeClr val="accent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err="1" smtClean="0"/>
            <a:t>Cổ</a:t>
          </a:r>
          <a:r>
            <a:rPr lang="en-US" sz="2600" kern="1200" dirty="0" smtClean="0"/>
            <a:t> </a:t>
          </a:r>
          <a:r>
            <a:rPr lang="en-US" sz="2600" kern="1200" dirty="0" err="1" smtClean="0"/>
            <a:t>phiếu</a:t>
          </a:r>
          <a:r>
            <a:rPr lang="en-US" sz="2600" kern="1200" dirty="0" smtClean="0"/>
            <a:t> </a:t>
          </a:r>
          <a:r>
            <a:rPr lang="en-US" sz="2600" kern="1200" dirty="0" err="1" smtClean="0"/>
            <a:t>trực</a:t>
          </a:r>
          <a:r>
            <a:rPr lang="en-US" sz="2600" kern="1200" dirty="0" smtClean="0"/>
            <a:t> </a:t>
          </a:r>
          <a:r>
            <a:rPr lang="en-US" sz="2600" kern="1200" dirty="0" err="1" smtClean="0"/>
            <a:t>tiếp</a:t>
          </a:r>
          <a:endParaRPr lang="en-US" sz="2600" kern="1200" dirty="0"/>
        </a:p>
      </dsp:txBody>
      <dsp:txXfrm>
        <a:off x="5048000" y="3085341"/>
        <a:ext cx="1685702" cy="1449189"/>
      </dsp:txXfrm>
    </dsp:sp>
    <dsp:sp modelId="{A6968C35-FD5D-431F-9543-7BB1FB5347C7}">
      <dsp:nvSpPr>
        <dsp:cNvPr id="0" name=""/>
        <dsp:cNvSpPr/>
      </dsp:nvSpPr>
      <dsp:spPr>
        <a:xfrm rot="342804">
          <a:off x="2362202" y="2057405"/>
          <a:ext cx="2355209" cy="2355209"/>
        </a:xfrm>
        <a:prstGeom prst="gear6">
          <a:avLst/>
        </a:prstGeom>
        <a:gradFill rotWithShape="0">
          <a:gsLst>
            <a:gs pos="0">
              <a:schemeClr val="accent3">
                <a:hueOff val="0"/>
                <a:satOff val="0"/>
                <a:lumOff val="0"/>
                <a:alphaOff val="0"/>
                <a:tint val="43000"/>
                <a:satMod val="165000"/>
              </a:schemeClr>
            </a:gs>
            <a:gs pos="55000">
              <a:schemeClr val="accent3">
                <a:hueOff val="0"/>
                <a:satOff val="0"/>
                <a:lumOff val="0"/>
                <a:alphaOff val="0"/>
                <a:tint val="83000"/>
                <a:satMod val="155000"/>
              </a:schemeClr>
            </a:gs>
            <a:gs pos="100000">
              <a:schemeClr val="accent3">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err="1" smtClean="0"/>
            <a:t>Cổ</a:t>
          </a:r>
          <a:r>
            <a:rPr lang="en-US" sz="2600" kern="1200" dirty="0" smtClean="0"/>
            <a:t> </a:t>
          </a:r>
          <a:r>
            <a:rPr lang="en-US" sz="2600" kern="1200" dirty="0" err="1" smtClean="0"/>
            <a:t>phiếu</a:t>
          </a:r>
          <a:r>
            <a:rPr lang="en-US" sz="2600" kern="1200" dirty="0" smtClean="0"/>
            <a:t> </a:t>
          </a:r>
          <a:r>
            <a:rPr lang="en-US" sz="2600" kern="1200" dirty="0" err="1" smtClean="0"/>
            <a:t>ủy</a:t>
          </a:r>
          <a:r>
            <a:rPr lang="en-US" sz="2600" kern="1200" dirty="0" smtClean="0"/>
            <a:t> </a:t>
          </a:r>
          <a:r>
            <a:rPr lang="en-US" sz="2600" kern="1200" dirty="0" err="1" smtClean="0"/>
            <a:t>thác</a:t>
          </a:r>
          <a:r>
            <a:rPr lang="en-US" sz="2600" kern="1200" dirty="0" smtClean="0"/>
            <a:t> </a:t>
          </a:r>
          <a:endParaRPr lang="en-US" sz="2600" kern="1200" dirty="0"/>
        </a:p>
      </dsp:txBody>
      <dsp:txXfrm>
        <a:off x="2955133" y="2653920"/>
        <a:ext cx="1169347" cy="1162179"/>
      </dsp:txXfrm>
    </dsp:sp>
    <dsp:sp modelId="{252BAC8F-9CC7-4751-BE33-6FB389B02029}">
      <dsp:nvSpPr>
        <dsp:cNvPr id="0" name=""/>
        <dsp:cNvSpPr/>
      </dsp:nvSpPr>
      <dsp:spPr>
        <a:xfrm rot="20700000">
          <a:off x="3508910" y="114895"/>
          <a:ext cx="2791182" cy="2633588"/>
        </a:xfrm>
        <a:prstGeom prst="gear6">
          <a:avLst/>
        </a:prstGeom>
        <a:gradFill rotWithShape="0">
          <a:gsLst>
            <a:gs pos="0">
              <a:schemeClr val="accent4">
                <a:hueOff val="0"/>
                <a:satOff val="0"/>
                <a:lumOff val="0"/>
                <a:alphaOff val="0"/>
                <a:tint val="43000"/>
                <a:satMod val="165000"/>
              </a:schemeClr>
            </a:gs>
            <a:gs pos="55000">
              <a:schemeClr val="accent4">
                <a:hueOff val="0"/>
                <a:satOff val="0"/>
                <a:lumOff val="0"/>
                <a:alphaOff val="0"/>
                <a:tint val="83000"/>
                <a:satMod val="155000"/>
              </a:schemeClr>
            </a:gs>
            <a:gs pos="100000">
              <a:schemeClr val="accent4">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kern="1200" dirty="0" err="1" smtClean="0"/>
            <a:t>Cổ</a:t>
          </a:r>
          <a:r>
            <a:rPr lang="en-US" sz="2800" b="0" kern="1200" dirty="0" smtClean="0"/>
            <a:t> </a:t>
          </a:r>
          <a:r>
            <a:rPr lang="en-US" sz="2800" b="0" kern="1200" dirty="0" err="1" smtClean="0"/>
            <a:t>phiếu</a:t>
          </a:r>
          <a:r>
            <a:rPr lang="en-US" sz="2800" b="0" kern="1200" dirty="0" smtClean="0"/>
            <a:t> </a:t>
          </a:r>
          <a:r>
            <a:rPr lang="en-US" sz="2800" b="0" kern="1200" dirty="0" err="1" smtClean="0"/>
            <a:t>ưu</a:t>
          </a:r>
          <a:r>
            <a:rPr lang="en-US" sz="2800" b="0" kern="1200" dirty="0" smtClean="0"/>
            <a:t> </a:t>
          </a:r>
          <a:r>
            <a:rPr lang="en-US" sz="2800" b="0" kern="1200" dirty="0" err="1" smtClean="0"/>
            <a:t>đãi</a:t>
          </a:r>
          <a:r>
            <a:rPr lang="en-US" sz="2800" b="0" kern="1200" dirty="0" smtClean="0"/>
            <a:t> </a:t>
          </a:r>
          <a:endParaRPr lang="en-US" sz="2800" b="0" kern="1200" dirty="0"/>
        </a:p>
      </dsp:txBody>
      <dsp:txXfrm rot="-20700000">
        <a:off x="4130446" y="683171"/>
        <a:ext cx="1548111" cy="1497036"/>
      </dsp:txXfrm>
    </dsp:sp>
    <dsp:sp modelId="{96F7B455-C965-466E-993A-0B495B60EB33}">
      <dsp:nvSpPr>
        <dsp:cNvPr id="0" name=""/>
        <dsp:cNvSpPr/>
      </dsp:nvSpPr>
      <dsp:spPr>
        <a:xfrm>
          <a:off x="4185475" y="2076808"/>
          <a:ext cx="3608730" cy="3608730"/>
        </a:xfrm>
        <a:prstGeom prst="circularArrow">
          <a:avLst>
            <a:gd name="adj1" fmla="val 4687"/>
            <a:gd name="adj2" fmla="val 299029"/>
            <a:gd name="adj3" fmla="val 2534680"/>
            <a:gd name="adj4" fmla="val 15821955"/>
            <a:gd name="adj5" fmla="val 5469"/>
          </a:avLst>
        </a:prstGeom>
        <a:gradFill rotWithShape="0">
          <a:gsLst>
            <a:gs pos="0">
              <a:schemeClr val="accent2">
                <a:hueOff val="0"/>
                <a:satOff val="0"/>
                <a:lumOff val="0"/>
                <a:alphaOff val="0"/>
                <a:tint val="43000"/>
                <a:satMod val="165000"/>
              </a:schemeClr>
            </a:gs>
            <a:gs pos="55000">
              <a:schemeClr val="accent2">
                <a:hueOff val="0"/>
                <a:satOff val="0"/>
                <a:lumOff val="0"/>
                <a:alphaOff val="0"/>
                <a:tint val="83000"/>
                <a:satMod val="155000"/>
              </a:schemeClr>
            </a:gs>
            <a:gs pos="100000">
              <a:schemeClr val="accent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5061B1D-A518-4E17-A97C-EFAC3DD362AF}">
      <dsp:nvSpPr>
        <dsp:cNvPr id="0" name=""/>
        <dsp:cNvSpPr/>
      </dsp:nvSpPr>
      <dsp:spPr>
        <a:xfrm rot="470485">
          <a:off x="1919213" y="1842992"/>
          <a:ext cx="2621968" cy="2621968"/>
        </a:xfrm>
        <a:prstGeom prst="leftCircularArrow">
          <a:avLst>
            <a:gd name="adj1" fmla="val 6452"/>
            <a:gd name="adj2" fmla="val 429999"/>
            <a:gd name="adj3" fmla="val 10489124"/>
            <a:gd name="adj4" fmla="val 14837806"/>
            <a:gd name="adj5" fmla="val 7527"/>
          </a:avLst>
        </a:prstGeom>
        <a:gradFill rotWithShape="0">
          <a:gsLst>
            <a:gs pos="0">
              <a:schemeClr val="accent3">
                <a:hueOff val="0"/>
                <a:satOff val="0"/>
                <a:lumOff val="0"/>
                <a:alphaOff val="0"/>
                <a:tint val="43000"/>
                <a:satMod val="165000"/>
              </a:schemeClr>
            </a:gs>
            <a:gs pos="55000">
              <a:schemeClr val="accent3">
                <a:hueOff val="0"/>
                <a:satOff val="0"/>
                <a:lumOff val="0"/>
                <a:alphaOff val="0"/>
                <a:tint val="83000"/>
                <a:satMod val="155000"/>
              </a:schemeClr>
            </a:gs>
            <a:gs pos="100000">
              <a:schemeClr val="accent3">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EA15008-A20D-4D15-8FAE-8D52C2E27868}">
      <dsp:nvSpPr>
        <dsp:cNvPr id="0" name=""/>
        <dsp:cNvSpPr/>
      </dsp:nvSpPr>
      <dsp:spPr>
        <a:xfrm>
          <a:off x="3048007" y="76190"/>
          <a:ext cx="2827009" cy="2827009"/>
        </a:xfrm>
        <a:prstGeom prst="circularArrow">
          <a:avLst>
            <a:gd name="adj1" fmla="val 5984"/>
            <a:gd name="adj2" fmla="val 394124"/>
            <a:gd name="adj3" fmla="val 13313824"/>
            <a:gd name="adj4" fmla="val 10508221"/>
            <a:gd name="adj5" fmla="val 6981"/>
          </a:avLst>
        </a:prstGeom>
        <a:gradFill rotWithShape="0">
          <a:gsLst>
            <a:gs pos="0">
              <a:schemeClr val="accent4">
                <a:hueOff val="0"/>
                <a:satOff val="0"/>
                <a:lumOff val="0"/>
                <a:alphaOff val="0"/>
                <a:tint val="43000"/>
                <a:satMod val="165000"/>
              </a:schemeClr>
            </a:gs>
            <a:gs pos="55000">
              <a:schemeClr val="accent4">
                <a:hueOff val="0"/>
                <a:satOff val="0"/>
                <a:lumOff val="0"/>
                <a:alphaOff val="0"/>
                <a:tint val="83000"/>
                <a:satMod val="155000"/>
              </a:schemeClr>
            </a:gs>
            <a:gs pos="100000">
              <a:schemeClr val="accent4">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A5E307-BCA4-4157-901F-3233814F87B9}">
      <dsp:nvSpPr>
        <dsp:cNvPr id="0" name=""/>
        <dsp:cNvSpPr/>
      </dsp:nvSpPr>
      <dsp:spPr>
        <a:xfrm>
          <a:off x="-5600134" y="-857316"/>
          <a:ext cx="6667632" cy="6667632"/>
        </a:xfrm>
        <a:prstGeom prst="blockArc">
          <a:avLst>
            <a:gd name="adj1" fmla="val 18900000"/>
            <a:gd name="adj2" fmla="val 2700000"/>
            <a:gd name="adj3" fmla="val 324"/>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B73FB7-4B69-4ACE-87A9-7BB213627C38}">
      <dsp:nvSpPr>
        <dsp:cNvPr id="0" name=""/>
        <dsp:cNvSpPr/>
      </dsp:nvSpPr>
      <dsp:spPr>
        <a:xfrm>
          <a:off x="558813" y="380786"/>
          <a:ext cx="8134959" cy="761969"/>
        </a:xfrm>
        <a:prstGeom prst="rect">
          <a:avLst/>
        </a:prstGeom>
        <a:gradFill rotWithShape="1">
          <a:gsLst>
            <a:gs pos="0">
              <a:schemeClr val="accent4">
                <a:tint val="1000"/>
                <a:satMod val="255000"/>
              </a:schemeClr>
            </a:gs>
            <a:gs pos="55000">
              <a:schemeClr val="accent4">
                <a:tint val="12000"/>
                <a:satMod val="255000"/>
              </a:schemeClr>
            </a:gs>
            <a:gs pos="100000">
              <a:schemeClr val="accent4">
                <a:tint val="45000"/>
                <a:satMod val="250000"/>
              </a:schemeClr>
            </a:gs>
          </a:gsLst>
          <a:path path="circle">
            <a:fillToRect l="-40000" t="-90000" r="140000" b="190000"/>
          </a:path>
        </a:gradFill>
        <a:ln w="9525" cap="flat" cmpd="sng" algn="ctr">
          <a:solidFill>
            <a:schemeClr val="accent4"/>
          </a:solidFill>
          <a:prstDash val="solid"/>
        </a:ln>
        <a:effectLst>
          <a:outerShdw blurRad="51500" dist="25400" dir="5400000" rotWithShape="0">
            <a:srgbClr val="000000">
              <a:alpha val="4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604813" tIns="60960" rIns="60960" bIns="60960" numCol="1" spcCol="1270" anchor="ctr" anchorCtr="0">
          <a:noAutofit/>
        </a:bodyPr>
        <a:lstStyle/>
        <a:p>
          <a:pPr lvl="0" algn="l" defTabSz="1066800">
            <a:lnSpc>
              <a:spcPct val="90000"/>
            </a:lnSpc>
            <a:spcBef>
              <a:spcPct val="0"/>
            </a:spcBef>
            <a:spcAft>
              <a:spcPct val="35000"/>
            </a:spcAft>
          </a:pPr>
          <a:r>
            <a:rPr lang="vi-VN" sz="2400" kern="1200" dirty="0" smtClean="0"/>
            <a:t>Hỗ trợ và thúc đẩy thị trường chứng khoán tập trung phát triển</a:t>
          </a:r>
          <a:endParaRPr lang="en-US" sz="2400" kern="1200" dirty="0"/>
        </a:p>
      </dsp:txBody>
      <dsp:txXfrm>
        <a:off x="558813" y="380786"/>
        <a:ext cx="8134959" cy="761969"/>
      </dsp:txXfrm>
    </dsp:sp>
    <dsp:sp modelId="{A70D3FF3-33D2-4025-BCF2-2FCAE91FA732}">
      <dsp:nvSpPr>
        <dsp:cNvPr id="0" name=""/>
        <dsp:cNvSpPr/>
      </dsp:nvSpPr>
      <dsp:spPr>
        <a:xfrm>
          <a:off x="82582" y="285540"/>
          <a:ext cx="952461" cy="952461"/>
        </a:xfrm>
        <a:prstGeom prst="ellipse">
          <a:avLst/>
        </a:prstGeom>
        <a:solidFill>
          <a:srgbClr val="FF0000"/>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6A1350-BD69-465D-B0C3-1BCE6480323E}">
      <dsp:nvSpPr>
        <dsp:cNvPr id="0" name=""/>
        <dsp:cNvSpPr/>
      </dsp:nvSpPr>
      <dsp:spPr>
        <a:xfrm>
          <a:off x="995667" y="1523939"/>
          <a:ext cx="7698104" cy="761969"/>
        </a:xfrm>
        <a:prstGeom prst="rect">
          <a:avLst/>
        </a:prstGeom>
        <a:gradFill rotWithShape="1">
          <a:gsLst>
            <a:gs pos="0">
              <a:schemeClr val="accent3">
                <a:tint val="1000"/>
                <a:satMod val="255000"/>
              </a:schemeClr>
            </a:gs>
            <a:gs pos="55000">
              <a:schemeClr val="accent3">
                <a:tint val="12000"/>
                <a:satMod val="255000"/>
              </a:schemeClr>
            </a:gs>
            <a:gs pos="100000">
              <a:schemeClr val="accent3">
                <a:tint val="45000"/>
                <a:satMod val="250000"/>
              </a:schemeClr>
            </a:gs>
          </a:gsLst>
          <a:path path="circle">
            <a:fillToRect l="-40000" t="-90000" r="140000" b="190000"/>
          </a:path>
        </a:gradFill>
        <a:ln w="9525" cap="flat" cmpd="sng" algn="ctr">
          <a:solidFill>
            <a:schemeClr val="accent3"/>
          </a:solidFill>
          <a:prstDash val="solid"/>
        </a:ln>
        <a:effectLst>
          <a:outerShdw blurRad="51500" dist="25400" dir="5400000" rotWithShape="0">
            <a:srgbClr val="000000">
              <a:alpha val="40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604813" tIns="60960" rIns="60960" bIns="60960" numCol="1" spcCol="1270" anchor="ctr" anchorCtr="0">
          <a:noAutofit/>
        </a:bodyPr>
        <a:lstStyle/>
        <a:p>
          <a:pPr lvl="0" algn="l" defTabSz="1066800">
            <a:lnSpc>
              <a:spcPct val="90000"/>
            </a:lnSpc>
            <a:spcBef>
              <a:spcPct val="0"/>
            </a:spcBef>
            <a:spcAft>
              <a:spcPct val="35000"/>
            </a:spcAft>
          </a:pPr>
          <a:r>
            <a:rPr lang="vi-VN" sz="2400" kern="1200" dirty="0" smtClean="0"/>
            <a:t>Tạo thị trường cho các chứng khoán của các công ty vừa và nhỏ, các chứng khoán chưa đủ điều kiện niêm yế</a:t>
          </a:r>
          <a:r>
            <a:rPr lang="en-US" sz="2400" kern="1200" dirty="0" smtClean="0"/>
            <a:t>t</a:t>
          </a:r>
          <a:endParaRPr lang="en-US" sz="2400" kern="1200" dirty="0"/>
        </a:p>
      </dsp:txBody>
      <dsp:txXfrm>
        <a:off x="995667" y="1523939"/>
        <a:ext cx="7698104" cy="761969"/>
      </dsp:txXfrm>
    </dsp:sp>
    <dsp:sp modelId="{08884CE6-9566-4900-BC3E-36B1064E9FD3}">
      <dsp:nvSpPr>
        <dsp:cNvPr id="0" name=""/>
        <dsp:cNvSpPr/>
      </dsp:nvSpPr>
      <dsp:spPr>
        <a:xfrm>
          <a:off x="519436" y="1428692"/>
          <a:ext cx="952461" cy="952461"/>
        </a:xfrm>
        <a:prstGeom prst="ellipse">
          <a:avLst/>
        </a:prstGeom>
        <a:solidFill>
          <a:srgbClr val="FFC000"/>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CCC7D7-AA35-4732-8319-00FDC1BB7A6F}">
      <dsp:nvSpPr>
        <dsp:cNvPr id="0" name=""/>
        <dsp:cNvSpPr/>
      </dsp:nvSpPr>
      <dsp:spPr>
        <a:xfrm>
          <a:off x="995667" y="2667091"/>
          <a:ext cx="7698104" cy="761969"/>
        </a:xfrm>
        <a:prstGeom prst="rect">
          <a:avLst/>
        </a:prstGeom>
        <a:gradFill rotWithShape="1">
          <a:gsLst>
            <a:gs pos="0">
              <a:schemeClr val="accent2">
                <a:tint val="1000"/>
                <a:satMod val="255000"/>
              </a:schemeClr>
            </a:gs>
            <a:gs pos="55000">
              <a:schemeClr val="accent2">
                <a:tint val="12000"/>
                <a:satMod val="255000"/>
              </a:schemeClr>
            </a:gs>
            <a:gs pos="100000">
              <a:schemeClr val="accent2">
                <a:tint val="45000"/>
                <a:satMod val="250000"/>
              </a:schemeClr>
            </a:gs>
          </a:gsLst>
          <a:path path="circle">
            <a:fillToRect l="-40000" t="-90000" r="140000" b="190000"/>
          </a:path>
        </a:gradFill>
        <a:ln w="9525" cap="flat" cmpd="sng" algn="ctr">
          <a:solidFill>
            <a:schemeClr val="accent2"/>
          </a:solidFill>
          <a:prstDash val="solid"/>
        </a:ln>
        <a:effectLst>
          <a:outerShdw blurRad="51500" dist="25400" dir="5400000" rotWithShape="0">
            <a:srgbClr val="000000">
              <a:alpha val="4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04813" tIns="60960" rIns="60960" bIns="60960" numCol="1" spcCol="1270" anchor="ctr" anchorCtr="0">
          <a:noAutofit/>
        </a:bodyPr>
        <a:lstStyle/>
        <a:p>
          <a:pPr lvl="0" algn="l" defTabSz="1066800">
            <a:lnSpc>
              <a:spcPct val="90000"/>
            </a:lnSpc>
            <a:spcBef>
              <a:spcPct val="0"/>
            </a:spcBef>
            <a:spcAft>
              <a:spcPct val="35000"/>
            </a:spcAft>
          </a:pPr>
          <a:r>
            <a:rPr lang="vi-VN" sz="2400" kern="1200" dirty="0" smtClean="0"/>
            <a:t>Hạn chế, thu hẹp thị trường tự do, góp phần đảm bảo sự ổn định và lành mạnh của thị trường chứng khoán</a:t>
          </a:r>
          <a:endParaRPr lang="en-US" sz="2400" kern="1200" dirty="0"/>
        </a:p>
      </dsp:txBody>
      <dsp:txXfrm>
        <a:off x="995667" y="2667091"/>
        <a:ext cx="7698104" cy="761969"/>
      </dsp:txXfrm>
    </dsp:sp>
    <dsp:sp modelId="{82F90440-5AFF-4A2E-B019-DE1FF71045D9}">
      <dsp:nvSpPr>
        <dsp:cNvPr id="0" name=""/>
        <dsp:cNvSpPr/>
      </dsp:nvSpPr>
      <dsp:spPr>
        <a:xfrm>
          <a:off x="519436" y="2571845"/>
          <a:ext cx="952461" cy="952461"/>
        </a:xfrm>
        <a:prstGeom prst="ellipse">
          <a:avLst/>
        </a:prstGeom>
        <a:solidFill>
          <a:srgbClr val="FFFF00"/>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F70AE4-77BF-44D5-9739-CA8E301F350E}">
      <dsp:nvSpPr>
        <dsp:cNvPr id="0" name=""/>
        <dsp:cNvSpPr/>
      </dsp:nvSpPr>
      <dsp:spPr>
        <a:xfrm>
          <a:off x="558813" y="3810243"/>
          <a:ext cx="8134959" cy="761969"/>
        </a:xfrm>
        <a:prstGeom prst="rect">
          <a:avLst/>
        </a:prstGeom>
        <a:gradFill rotWithShape="1">
          <a:gsLst>
            <a:gs pos="0">
              <a:schemeClr val="accent1">
                <a:tint val="1000"/>
                <a:satMod val="255000"/>
              </a:schemeClr>
            </a:gs>
            <a:gs pos="55000">
              <a:schemeClr val="accent1">
                <a:tint val="12000"/>
                <a:satMod val="255000"/>
              </a:schemeClr>
            </a:gs>
            <a:gs pos="100000">
              <a:schemeClr val="accent1">
                <a:tint val="45000"/>
                <a:satMod val="250000"/>
              </a:schemeClr>
            </a:gs>
          </a:gsLst>
          <a:path path="circle">
            <a:fillToRect l="-40000" t="-90000" r="140000" b="190000"/>
          </a:path>
        </a:gradFill>
        <a:ln w="9525" cap="flat" cmpd="sng" algn="ctr">
          <a:solidFill>
            <a:schemeClr val="accent1"/>
          </a:solidFill>
          <a:prstDash val="solid"/>
        </a:ln>
        <a:effectLst>
          <a:outerShdw blurRad="51500" dist="25400" dir="5400000" rotWithShape="0">
            <a:srgbClr val="000000">
              <a:alpha val="4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04813" tIns="60960" rIns="60960" bIns="60960" numCol="1" spcCol="1270" anchor="ctr" anchorCtr="0">
          <a:noAutofit/>
        </a:bodyPr>
        <a:lstStyle/>
        <a:p>
          <a:pPr lvl="0" algn="l" defTabSz="1066800">
            <a:lnSpc>
              <a:spcPct val="90000"/>
            </a:lnSpc>
            <a:spcBef>
              <a:spcPct val="0"/>
            </a:spcBef>
            <a:spcAft>
              <a:spcPct val="35000"/>
            </a:spcAft>
          </a:pPr>
          <a:r>
            <a:rPr lang="vi-VN" sz="2400" kern="1200" dirty="0" smtClean="0"/>
            <a:t>Tạo môi trường đầu tư linh hoạt, thuận lợi cho các nhà đầu tư</a:t>
          </a:r>
          <a:endParaRPr lang="en-US" sz="2400" kern="1200" dirty="0"/>
        </a:p>
      </dsp:txBody>
      <dsp:txXfrm>
        <a:off x="558813" y="3810243"/>
        <a:ext cx="8134959" cy="761969"/>
      </dsp:txXfrm>
    </dsp:sp>
    <dsp:sp modelId="{9B994504-B679-405A-8789-86A79CEA0AA4}">
      <dsp:nvSpPr>
        <dsp:cNvPr id="0" name=""/>
        <dsp:cNvSpPr/>
      </dsp:nvSpPr>
      <dsp:spPr>
        <a:xfrm>
          <a:off x="82582" y="3714997"/>
          <a:ext cx="952461" cy="952461"/>
        </a:xfrm>
        <a:prstGeom prst="ellipse">
          <a:avLst/>
        </a:prstGeom>
        <a:solidFill>
          <a:srgbClr val="92D050"/>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A804B-4AFB-4454-90AC-6AA81EBC88C2}">
      <dsp:nvSpPr>
        <dsp:cNvPr id="0" name=""/>
        <dsp:cNvSpPr/>
      </dsp:nvSpPr>
      <dsp:spPr>
        <a:xfrm>
          <a:off x="0" y="310019"/>
          <a:ext cx="9067800" cy="4032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0C9A86-8CE8-497F-9153-68245DBAFFC2}">
      <dsp:nvSpPr>
        <dsp:cNvPr id="0" name=""/>
        <dsp:cNvSpPr/>
      </dsp:nvSpPr>
      <dsp:spPr>
        <a:xfrm>
          <a:off x="451176" y="73859"/>
          <a:ext cx="8613323" cy="47232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919" tIns="0" rIns="239919" bIns="0" numCol="1" spcCol="1270" anchor="ctr" anchorCtr="0">
          <a:noAutofit/>
        </a:bodyPr>
        <a:lstStyle/>
        <a:p>
          <a:pPr lvl="0" algn="l" defTabSz="1066800">
            <a:lnSpc>
              <a:spcPct val="90000"/>
            </a:lnSpc>
            <a:spcBef>
              <a:spcPct val="0"/>
            </a:spcBef>
            <a:spcAft>
              <a:spcPct val="35000"/>
            </a:spcAft>
          </a:pPr>
          <a:r>
            <a:rPr lang="en-US" sz="2400" kern="1200" dirty="0" smtClean="0">
              <a:solidFill>
                <a:schemeClr val="tx1"/>
              </a:solidFill>
              <a:latin typeface="Times New Roman" pitchFamily="18" charset="0"/>
              <a:cs typeface="Times New Roman" pitchFamily="18" charset="0"/>
            </a:rPr>
            <a:t>1. </a:t>
          </a:r>
          <a:r>
            <a:rPr lang="en-US" sz="2400" kern="1200" dirty="0" err="1" smtClean="0">
              <a:solidFill>
                <a:schemeClr val="tx1"/>
              </a:solidFill>
              <a:latin typeface="Times New Roman" pitchFamily="18" charset="0"/>
              <a:cs typeface="Times New Roman" pitchFamily="18" charset="0"/>
            </a:rPr>
            <a:t>Tranh</a:t>
          </a:r>
          <a:r>
            <a:rPr lang="en-US" sz="2400" kern="1200" dirty="0" smtClean="0">
              <a:solidFill>
                <a:schemeClr val="tx1"/>
              </a:solidFill>
              <a:latin typeface="Times New Roman" pitchFamily="18" charset="0"/>
              <a:cs typeface="Times New Roman" pitchFamily="18" charset="0"/>
            </a:rPr>
            <a:t> </a:t>
          </a:r>
          <a:r>
            <a:rPr lang="en-US" sz="2400" kern="1200" dirty="0" err="1" smtClean="0">
              <a:solidFill>
                <a:schemeClr val="tx1"/>
              </a:solidFill>
              <a:latin typeface="Times New Roman" pitchFamily="18" charset="0"/>
              <a:cs typeface="Times New Roman" pitchFamily="18" charset="0"/>
            </a:rPr>
            <a:t>chấp</a:t>
          </a:r>
          <a:r>
            <a:rPr lang="en-US" sz="2400" kern="1200" dirty="0" smtClean="0">
              <a:solidFill>
                <a:schemeClr val="tx1"/>
              </a:solidFill>
              <a:latin typeface="Times New Roman" pitchFamily="18" charset="0"/>
              <a:cs typeface="Times New Roman" pitchFamily="18" charset="0"/>
            </a:rPr>
            <a:t> hay </a:t>
          </a:r>
          <a:r>
            <a:rPr lang="en-US" sz="2400" kern="1200" dirty="0" err="1" smtClean="0">
              <a:solidFill>
                <a:schemeClr val="tx1"/>
              </a:solidFill>
              <a:latin typeface="Times New Roman" pitchFamily="18" charset="0"/>
              <a:cs typeface="Times New Roman" pitchFamily="18" charset="0"/>
            </a:rPr>
            <a:t>thiệt</a:t>
          </a:r>
          <a:r>
            <a:rPr lang="en-US" sz="2400" kern="1200" dirty="0" smtClean="0">
              <a:solidFill>
                <a:schemeClr val="tx1"/>
              </a:solidFill>
              <a:latin typeface="Times New Roman" pitchFamily="18" charset="0"/>
              <a:cs typeface="Times New Roman" pitchFamily="18" charset="0"/>
            </a:rPr>
            <a:t> </a:t>
          </a:r>
          <a:r>
            <a:rPr lang="en-US" sz="2400" kern="1200" dirty="0" err="1" smtClean="0">
              <a:solidFill>
                <a:schemeClr val="tx1"/>
              </a:solidFill>
              <a:latin typeface="Times New Roman" pitchFamily="18" charset="0"/>
              <a:cs typeface="Times New Roman" pitchFamily="18" charset="0"/>
            </a:rPr>
            <a:t>hại</a:t>
          </a:r>
          <a:r>
            <a:rPr lang="en-US" sz="2400" kern="1200" dirty="0" smtClean="0">
              <a:solidFill>
                <a:schemeClr val="tx1"/>
              </a:solidFill>
              <a:latin typeface="Times New Roman" pitchFamily="18" charset="0"/>
              <a:cs typeface="Times New Roman" pitchFamily="18" charset="0"/>
            </a:rPr>
            <a:t> </a:t>
          </a:r>
          <a:r>
            <a:rPr lang="en-US" sz="2400" kern="1200" dirty="0" err="1" smtClean="0">
              <a:solidFill>
                <a:schemeClr val="tx1"/>
              </a:solidFill>
              <a:latin typeface="Times New Roman" pitchFamily="18" charset="0"/>
              <a:cs typeface="Times New Roman" pitchFamily="18" charset="0"/>
            </a:rPr>
            <a:t>về</a:t>
          </a:r>
          <a:r>
            <a:rPr lang="en-US" sz="2400" kern="1200" dirty="0" smtClean="0">
              <a:solidFill>
                <a:schemeClr val="tx1"/>
              </a:solidFill>
              <a:latin typeface="Times New Roman" pitchFamily="18" charset="0"/>
              <a:cs typeface="Times New Roman" pitchFamily="18" charset="0"/>
            </a:rPr>
            <a:t> </a:t>
          </a:r>
          <a:r>
            <a:rPr lang="en-US" sz="2400" kern="1200" dirty="0" err="1" smtClean="0">
              <a:solidFill>
                <a:schemeClr val="tx1"/>
              </a:solidFill>
              <a:latin typeface="Times New Roman" pitchFamily="18" charset="0"/>
              <a:cs typeface="Times New Roman" pitchFamily="18" charset="0"/>
            </a:rPr>
            <a:t>quyền</a:t>
          </a:r>
          <a:r>
            <a:rPr lang="en-US" sz="2400" kern="1200" dirty="0" smtClean="0">
              <a:solidFill>
                <a:schemeClr val="tx1"/>
              </a:solidFill>
              <a:latin typeface="Times New Roman" pitchFamily="18" charset="0"/>
              <a:cs typeface="Times New Roman" pitchFamily="18" charset="0"/>
            </a:rPr>
            <a:t> </a:t>
          </a:r>
          <a:r>
            <a:rPr lang="en-US" sz="2400" kern="1200" dirty="0" err="1" smtClean="0">
              <a:solidFill>
                <a:schemeClr val="tx1"/>
              </a:solidFill>
              <a:latin typeface="Times New Roman" pitchFamily="18" charset="0"/>
              <a:cs typeface="Times New Roman" pitchFamily="18" charset="0"/>
            </a:rPr>
            <a:t>mua</a:t>
          </a:r>
          <a:r>
            <a:rPr lang="en-US" sz="2400" kern="1200" dirty="0" smtClean="0">
              <a:solidFill>
                <a:schemeClr val="tx1"/>
              </a:solidFill>
              <a:latin typeface="Times New Roman" pitchFamily="18" charset="0"/>
              <a:cs typeface="Times New Roman" pitchFamily="18" charset="0"/>
            </a:rPr>
            <a:t> </a:t>
          </a:r>
          <a:r>
            <a:rPr lang="en-US" sz="2400" kern="1200" dirty="0" err="1" smtClean="0">
              <a:solidFill>
                <a:schemeClr val="tx1"/>
              </a:solidFill>
              <a:latin typeface="Times New Roman" pitchFamily="18" charset="0"/>
              <a:cs typeface="Times New Roman" pitchFamily="18" charset="0"/>
            </a:rPr>
            <a:t>cổ</a:t>
          </a:r>
          <a:r>
            <a:rPr lang="en-US" sz="2400" kern="1200" dirty="0" smtClean="0">
              <a:solidFill>
                <a:schemeClr val="tx1"/>
              </a:solidFill>
              <a:latin typeface="Times New Roman" pitchFamily="18" charset="0"/>
              <a:cs typeface="Times New Roman" pitchFamily="18" charset="0"/>
            </a:rPr>
            <a:t> </a:t>
          </a:r>
          <a:r>
            <a:rPr lang="en-US" sz="2400" kern="1200" dirty="0" err="1" smtClean="0">
              <a:solidFill>
                <a:schemeClr val="tx1"/>
              </a:solidFill>
              <a:latin typeface="Times New Roman" pitchFamily="18" charset="0"/>
              <a:cs typeface="Times New Roman" pitchFamily="18" charset="0"/>
            </a:rPr>
            <a:t>phiếu</a:t>
          </a:r>
          <a:r>
            <a:rPr lang="en-US" sz="2400" kern="1200" dirty="0" smtClean="0">
              <a:solidFill>
                <a:schemeClr val="tx1"/>
              </a:solidFill>
              <a:latin typeface="Times New Roman" pitchFamily="18" charset="0"/>
              <a:cs typeface="Times New Roman" pitchFamily="18" charset="0"/>
            </a:rPr>
            <a:t> </a:t>
          </a:r>
          <a:r>
            <a:rPr lang="en-US" sz="2400" kern="1200" dirty="0" err="1" smtClean="0">
              <a:solidFill>
                <a:schemeClr val="tx1"/>
              </a:solidFill>
              <a:latin typeface="Times New Roman" pitchFamily="18" charset="0"/>
              <a:cs typeface="Times New Roman" pitchFamily="18" charset="0"/>
            </a:rPr>
            <a:t>mới</a:t>
          </a:r>
          <a:r>
            <a:rPr lang="en-US" sz="2400" kern="1200" dirty="0" smtClean="0">
              <a:solidFill>
                <a:schemeClr val="tx1"/>
              </a:solidFill>
              <a:latin typeface="Times New Roman" pitchFamily="18" charset="0"/>
              <a:cs typeface="Times New Roman" pitchFamily="18" charset="0"/>
            </a:rPr>
            <a:t> </a:t>
          </a:r>
          <a:r>
            <a:rPr lang="en-US" sz="2400" kern="1200" dirty="0" err="1" smtClean="0">
              <a:solidFill>
                <a:schemeClr val="tx1"/>
              </a:solidFill>
              <a:latin typeface="Times New Roman" pitchFamily="18" charset="0"/>
              <a:cs typeface="Times New Roman" pitchFamily="18" charset="0"/>
            </a:rPr>
            <a:t>tăng</a:t>
          </a:r>
          <a:r>
            <a:rPr lang="en-US" sz="2400" kern="1200" dirty="0" smtClean="0">
              <a:solidFill>
                <a:schemeClr val="tx1"/>
              </a:solidFill>
              <a:latin typeface="Times New Roman" pitchFamily="18" charset="0"/>
              <a:cs typeface="Times New Roman" pitchFamily="18" charset="0"/>
            </a:rPr>
            <a:t> </a:t>
          </a:r>
          <a:r>
            <a:rPr lang="en-US" sz="2400" kern="1200" dirty="0" err="1" smtClean="0">
              <a:solidFill>
                <a:schemeClr val="tx1"/>
              </a:solidFill>
              <a:latin typeface="Times New Roman" pitchFamily="18" charset="0"/>
              <a:cs typeface="Times New Roman" pitchFamily="18" charset="0"/>
            </a:rPr>
            <a:t>vốn</a:t>
          </a:r>
          <a:endParaRPr lang="en-US" sz="2400" kern="1200" dirty="0">
            <a:solidFill>
              <a:schemeClr val="tx1"/>
            </a:solidFill>
            <a:latin typeface="Times New Roman" pitchFamily="18" charset="0"/>
            <a:cs typeface="Times New Roman" pitchFamily="18" charset="0"/>
          </a:endParaRPr>
        </a:p>
      </dsp:txBody>
      <dsp:txXfrm>
        <a:off x="474233" y="96916"/>
        <a:ext cx="8567209" cy="426206"/>
      </dsp:txXfrm>
    </dsp:sp>
    <dsp:sp modelId="{7AC639CA-F4E4-4801-B993-A8A9183A9986}">
      <dsp:nvSpPr>
        <dsp:cNvPr id="0" name=""/>
        <dsp:cNvSpPr/>
      </dsp:nvSpPr>
      <dsp:spPr>
        <a:xfrm>
          <a:off x="0" y="1035779"/>
          <a:ext cx="9067800" cy="403200"/>
        </a:xfrm>
        <a:prstGeom prst="rect">
          <a:avLst/>
        </a:prstGeom>
        <a:solidFill>
          <a:schemeClr val="lt1">
            <a:alpha val="90000"/>
            <a:hueOff val="0"/>
            <a:satOff val="0"/>
            <a:lumOff val="0"/>
            <a:alphaOff val="0"/>
          </a:schemeClr>
        </a:solidFill>
        <a:ln w="19050" cap="flat" cmpd="sng" algn="ctr">
          <a:solidFill>
            <a:schemeClr val="accent3">
              <a:hueOff val="-2362753"/>
              <a:satOff val="3832"/>
              <a:lumOff val="28"/>
              <a:alphaOff val="0"/>
            </a:schemeClr>
          </a:solidFill>
          <a:prstDash val="solid"/>
        </a:ln>
        <a:effectLst/>
      </dsp:spPr>
      <dsp:style>
        <a:lnRef idx="2">
          <a:scrgbClr r="0" g="0" b="0"/>
        </a:lnRef>
        <a:fillRef idx="1">
          <a:scrgbClr r="0" g="0" b="0"/>
        </a:fillRef>
        <a:effectRef idx="0">
          <a:scrgbClr r="0" g="0" b="0"/>
        </a:effectRef>
        <a:fontRef idx="minor"/>
      </dsp:style>
    </dsp:sp>
    <dsp:sp modelId="{90779F7D-2CEE-4042-A14D-FC8969C66235}">
      <dsp:nvSpPr>
        <dsp:cNvPr id="0" name=""/>
        <dsp:cNvSpPr/>
      </dsp:nvSpPr>
      <dsp:spPr>
        <a:xfrm>
          <a:off x="451176" y="799620"/>
          <a:ext cx="8613323" cy="472320"/>
        </a:xfrm>
        <a:prstGeom prst="roundRect">
          <a:avLst/>
        </a:prstGeom>
        <a:solidFill>
          <a:schemeClr val="accent3">
            <a:hueOff val="-2362753"/>
            <a:satOff val="3832"/>
            <a:lumOff val="2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919" tIns="0" rIns="239919" bIns="0" numCol="1" spcCol="1270" anchor="ctr" anchorCtr="0">
          <a:noAutofit/>
        </a:bodyPr>
        <a:lstStyle/>
        <a:p>
          <a:pPr lvl="0" algn="l" defTabSz="1066800">
            <a:lnSpc>
              <a:spcPct val="90000"/>
            </a:lnSpc>
            <a:spcBef>
              <a:spcPct val="0"/>
            </a:spcBef>
            <a:spcAft>
              <a:spcPct val="35000"/>
            </a:spcAft>
          </a:pPr>
          <a:r>
            <a:rPr lang="en-US" sz="2400" kern="1200" smtClean="0">
              <a:solidFill>
                <a:schemeClr val="tx1"/>
              </a:solidFill>
              <a:latin typeface="Times New Roman" pitchFamily="18" charset="0"/>
              <a:cs typeface="Times New Roman" pitchFamily="18" charset="0"/>
            </a:rPr>
            <a:t>2. Tranh chấp hay thiệt hại về cổ tức</a:t>
          </a:r>
          <a:endParaRPr lang="en-US" sz="2400" kern="1200" dirty="0">
            <a:solidFill>
              <a:schemeClr val="tx1"/>
            </a:solidFill>
            <a:latin typeface="Times New Roman" pitchFamily="18" charset="0"/>
            <a:cs typeface="Times New Roman" pitchFamily="18" charset="0"/>
          </a:endParaRPr>
        </a:p>
      </dsp:txBody>
      <dsp:txXfrm>
        <a:off x="474233" y="822677"/>
        <a:ext cx="8567209" cy="426206"/>
      </dsp:txXfrm>
    </dsp:sp>
    <dsp:sp modelId="{2B8E09C7-8AAF-4B15-9C7F-DC4F3B35F2CC}">
      <dsp:nvSpPr>
        <dsp:cNvPr id="0" name=""/>
        <dsp:cNvSpPr/>
      </dsp:nvSpPr>
      <dsp:spPr>
        <a:xfrm>
          <a:off x="0" y="1761539"/>
          <a:ext cx="9067800" cy="403200"/>
        </a:xfrm>
        <a:prstGeom prst="rect">
          <a:avLst/>
        </a:prstGeom>
        <a:solidFill>
          <a:schemeClr val="lt1">
            <a:alpha val="90000"/>
            <a:hueOff val="0"/>
            <a:satOff val="0"/>
            <a:lumOff val="0"/>
            <a:alphaOff val="0"/>
          </a:schemeClr>
        </a:solidFill>
        <a:ln w="19050" cap="flat" cmpd="sng" algn="ctr">
          <a:solidFill>
            <a:schemeClr val="accent3">
              <a:hueOff val="-4725507"/>
              <a:satOff val="7663"/>
              <a:lumOff val="56"/>
              <a:alphaOff val="0"/>
            </a:schemeClr>
          </a:solidFill>
          <a:prstDash val="solid"/>
        </a:ln>
        <a:effectLst/>
      </dsp:spPr>
      <dsp:style>
        <a:lnRef idx="2">
          <a:scrgbClr r="0" g="0" b="0"/>
        </a:lnRef>
        <a:fillRef idx="1">
          <a:scrgbClr r="0" g="0" b="0"/>
        </a:fillRef>
        <a:effectRef idx="0">
          <a:scrgbClr r="0" g="0" b="0"/>
        </a:effectRef>
        <a:fontRef idx="minor"/>
      </dsp:style>
    </dsp:sp>
    <dsp:sp modelId="{7ADBB8DE-ED11-4652-A582-0EA7B2B19853}">
      <dsp:nvSpPr>
        <dsp:cNvPr id="0" name=""/>
        <dsp:cNvSpPr/>
      </dsp:nvSpPr>
      <dsp:spPr>
        <a:xfrm>
          <a:off x="451176" y="1525379"/>
          <a:ext cx="8613323" cy="472320"/>
        </a:xfrm>
        <a:prstGeom prst="roundRect">
          <a:avLst/>
        </a:prstGeom>
        <a:solidFill>
          <a:schemeClr val="accent3">
            <a:hueOff val="-4725507"/>
            <a:satOff val="7663"/>
            <a:lumOff val="5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919" tIns="0" rIns="239919" bIns="0" numCol="1" spcCol="1270" anchor="ctr" anchorCtr="0">
          <a:noAutofit/>
        </a:bodyPr>
        <a:lstStyle/>
        <a:p>
          <a:pPr lvl="0" algn="l" defTabSz="1066800">
            <a:lnSpc>
              <a:spcPct val="90000"/>
            </a:lnSpc>
            <a:spcBef>
              <a:spcPct val="0"/>
            </a:spcBef>
            <a:spcAft>
              <a:spcPct val="35000"/>
            </a:spcAft>
          </a:pPr>
          <a:r>
            <a:rPr lang="en-US" sz="2400" kern="1200" smtClean="0">
              <a:solidFill>
                <a:schemeClr val="tx1"/>
              </a:solidFill>
              <a:latin typeface="Times New Roman" pitchFamily="18" charset="0"/>
              <a:cs typeface="Times New Roman" pitchFamily="18" charset="0"/>
            </a:rPr>
            <a:t>3. Rủi ro trong mua bán cổ phiếu chưa được chuyển nhượng</a:t>
          </a:r>
          <a:endParaRPr lang="en-US" sz="2400" kern="1200" dirty="0">
            <a:solidFill>
              <a:schemeClr val="tx1"/>
            </a:solidFill>
            <a:latin typeface="Times New Roman" pitchFamily="18" charset="0"/>
            <a:cs typeface="Times New Roman" pitchFamily="18" charset="0"/>
          </a:endParaRPr>
        </a:p>
      </dsp:txBody>
      <dsp:txXfrm>
        <a:off x="474233" y="1548436"/>
        <a:ext cx="8567209" cy="426206"/>
      </dsp:txXfrm>
    </dsp:sp>
    <dsp:sp modelId="{8C031DA5-A08C-44D9-A917-42941E38C002}">
      <dsp:nvSpPr>
        <dsp:cNvPr id="0" name=""/>
        <dsp:cNvSpPr/>
      </dsp:nvSpPr>
      <dsp:spPr>
        <a:xfrm>
          <a:off x="0" y="2487299"/>
          <a:ext cx="9067800" cy="403200"/>
        </a:xfrm>
        <a:prstGeom prst="rect">
          <a:avLst/>
        </a:prstGeom>
        <a:solidFill>
          <a:schemeClr val="lt1">
            <a:alpha val="90000"/>
            <a:hueOff val="0"/>
            <a:satOff val="0"/>
            <a:lumOff val="0"/>
            <a:alphaOff val="0"/>
          </a:schemeClr>
        </a:solidFill>
        <a:ln w="19050" cap="flat" cmpd="sng" algn="ctr">
          <a:solidFill>
            <a:schemeClr val="accent3">
              <a:hueOff val="-7088260"/>
              <a:satOff val="11495"/>
              <a:lumOff val="84"/>
              <a:alphaOff val="0"/>
            </a:schemeClr>
          </a:solidFill>
          <a:prstDash val="solid"/>
        </a:ln>
        <a:effectLst/>
      </dsp:spPr>
      <dsp:style>
        <a:lnRef idx="2">
          <a:scrgbClr r="0" g="0" b="0"/>
        </a:lnRef>
        <a:fillRef idx="1">
          <a:scrgbClr r="0" g="0" b="0"/>
        </a:fillRef>
        <a:effectRef idx="0">
          <a:scrgbClr r="0" g="0" b="0"/>
        </a:effectRef>
        <a:fontRef idx="minor"/>
      </dsp:style>
    </dsp:sp>
    <dsp:sp modelId="{961BB460-D0C1-4673-8577-604E6A6E05A4}">
      <dsp:nvSpPr>
        <dsp:cNvPr id="0" name=""/>
        <dsp:cNvSpPr/>
      </dsp:nvSpPr>
      <dsp:spPr>
        <a:xfrm>
          <a:off x="451176" y="2251139"/>
          <a:ext cx="8613323" cy="472320"/>
        </a:xfrm>
        <a:prstGeom prst="roundRect">
          <a:avLst/>
        </a:prstGeom>
        <a:solidFill>
          <a:schemeClr val="accent3">
            <a:hueOff val="-7088260"/>
            <a:satOff val="11495"/>
            <a:lumOff val="8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919" tIns="0" rIns="239919" bIns="0" numCol="1" spcCol="1270" anchor="ctr" anchorCtr="0">
          <a:noAutofit/>
        </a:bodyPr>
        <a:lstStyle/>
        <a:p>
          <a:pPr lvl="0" algn="l" defTabSz="1066800">
            <a:lnSpc>
              <a:spcPct val="90000"/>
            </a:lnSpc>
            <a:spcBef>
              <a:spcPct val="0"/>
            </a:spcBef>
            <a:spcAft>
              <a:spcPct val="35000"/>
            </a:spcAft>
          </a:pPr>
          <a:r>
            <a:rPr lang="en-US" sz="2400" kern="1200" dirty="0" smtClean="0">
              <a:solidFill>
                <a:schemeClr val="tx1"/>
              </a:solidFill>
              <a:latin typeface="Times New Roman" pitchFamily="18" charset="0"/>
              <a:cs typeface="Times New Roman" pitchFamily="18" charset="0"/>
            </a:rPr>
            <a:t>4. </a:t>
          </a:r>
          <a:r>
            <a:rPr lang="en-US" sz="2400" kern="1200" dirty="0" err="1" smtClean="0">
              <a:solidFill>
                <a:schemeClr val="tx1"/>
              </a:solidFill>
              <a:latin typeface="Times New Roman" pitchFamily="18" charset="0"/>
              <a:cs typeface="Times New Roman" pitchFamily="18" charset="0"/>
            </a:rPr>
            <a:t>Rủi</a:t>
          </a:r>
          <a:r>
            <a:rPr lang="en-US" sz="2400" kern="1200" dirty="0" smtClean="0">
              <a:solidFill>
                <a:schemeClr val="tx1"/>
              </a:solidFill>
              <a:latin typeface="Times New Roman" pitchFamily="18" charset="0"/>
              <a:cs typeface="Times New Roman" pitchFamily="18" charset="0"/>
            </a:rPr>
            <a:t> </a:t>
          </a:r>
          <a:r>
            <a:rPr lang="en-US" sz="2400" kern="1200" dirty="0" err="1" smtClean="0">
              <a:solidFill>
                <a:schemeClr val="tx1"/>
              </a:solidFill>
              <a:latin typeface="Times New Roman" pitchFamily="18" charset="0"/>
              <a:cs typeface="Times New Roman" pitchFamily="18" charset="0"/>
            </a:rPr>
            <a:t>ro</a:t>
          </a:r>
          <a:r>
            <a:rPr lang="en-US" sz="2400" kern="1200" dirty="0" smtClean="0">
              <a:solidFill>
                <a:schemeClr val="tx1"/>
              </a:solidFill>
              <a:latin typeface="Times New Roman" pitchFamily="18" charset="0"/>
              <a:cs typeface="Times New Roman" pitchFamily="18" charset="0"/>
            </a:rPr>
            <a:t> </a:t>
          </a:r>
          <a:r>
            <a:rPr lang="en-US" sz="2400" kern="1200" dirty="0" err="1" smtClean="0">
              <a:solidFill>
                <a:schemeClr val="tx1"/>
              </a:solidFill>
              <a:latin typeface="Times New Roman" pitchFamily="18" charset="0"/>
              <a:cs typeface="Times New Roman" pitchFamily="18" charset="0"/>
            </a:rPr>
            <a:t>trong</a:t>
          </a:r>
          <a:r>
            <a:rPr lang="en-US" sz="2400" kern="1200" dirty="0" smtClean="0">
              <a:solidFill>
                <a:schemeClr val="tx1"/>
              </a:solidFill>
              <a:latin typeface="Times New Roman" pitchFamily="18" charset="0"/>
              <a:cs typeface="Times New Roman" pitchFamily="18" charset="0"/>
            </a:rPr>
            <a:t> </a:t>
          </a:r>
          <a:r>
            <a:rPr lang="en-US" sz="2400" kern="1200" dirty="0" err="1" smtClean="0">
              <a:solidFill>
                <a:schemeClr val="tx1"/>
              </a:solidFill>
              <a:latin typeface="Times New Roman" pitchFamily="18" charset="0"/>
              <a:cs typeface="Times New Roman" pitchFamily="18" charset="0"/>
            </a:rPr>
            <a:t>mua</a:t>
          </a:r>
          <a:r>
            <a:rPr lang="en-US" sz="2400" kern="1200" dirty="0" smtClean="0">
              <a:solidFill>
                <a:schemeClr val="tx1"/>
              </a:solidFill>
              <a:latin typeface="Times New Roman" pitchFamily="18" charset="0"/>
              <a:cs typeface="Times New Roman" pitchFamily="18" charset="0"/>
            </a:rPr>
            <a:t> </a:t>
          </a:r>
          <a:r>
            <a:rPr lang="en-US" sz="2400" kern="1200" dirty="0" err="1" smtClean="0">
              <a:solidFill>
                <a:schemeClr val="tx1"/>
              </a:solidFill>
              <a:latin typeface="Times New Roman" pitchFamily="18" charset="0"/>
              <a:cs typeface="Times New Roman" pitchFamily="18" charset="0"/>
            </a:rPr>
            <a:t>bán</a:t>
          </a:r>
          <a:r>
            <a:rPr lang="en-US" sz="2400" kern="1200" dirty="0" smtClean="0">
              <a:solidFill>
                <a:schemeClr val="tx1"/>
              </a:solidFill>
              <a:latin typeface="Times New Roman" pitchFamily="18" charset="0"/>
              <a:cs typeface="Times New Roman" pitchFamily="18" charset="0"/>
            </a:rPr>
            <a:t> </a:t>
          </a:r>
          <a:r>
            <a:rPr lang="en-US" sz="2400" kern="1200" dirty="0" err="1" smtClean="0">
              <a:solidFill>
                <a:schemeClr val="tx1"/>
              </a:solidFill>
              <a:latin typeface="Times New Roman" pitchFamily="18" charset="0"/>
              <a:cs typeface="Times New Roman" pitchFamily="18" charset="0"/>
            </a:rPr>
            <a:t>cổ</a:t>
          </a:r>
          <a:r>
            <a:rPr lang="en-US" sz="2400" kern="1200" dirty="0" smtClean="0">
              <a:solidFill>
                <a:schemeClr val="tx1"/>
              </a:solidFill>
              <a:latin typeface="Times New Roman" pitchFamily="18" charset="0"/>
              <a:cs typeface="Times New Roman" pitchFamily="18" charset="0"/>
            </a:rPr>
            <a:t> </a:t>
          </a:r>
          <a:r>
            <a:rPr lang="en-US" sz="2400" kern="1200" dirty="0" err="1" smtClean="0">
              <a:solidFill>
                <a:schemeClr val="tx1"/>
              </a:solidFill>
              <a:latin typeface="Times New Roman" pitchFamily="18" charset="0"/>
              <a:cs typeface="Times New Roman" pitchFamily="18" charset="0"/>
            </a:rPr>
            <a:t>phiếu</a:t>
          </a:r>
          <a:r>
            <a:rPr lang="en-US" sz="2400" kern="1200" dirty="0" smtClean="0">
              <a:solidFill>
                <a:schemeClr val="tx1"/>
              </a:solidFill>
              <a:latin typeface="Times New Roman" pitchFamily="18" charset="0"/>
              <a:cs typeface="Times New Roman" pitchFamily="18" charset="0"/>
            </a:rPr>
            <a:t> ở </a:t>
          </a:r>
          <a:r>
            <a:rPr lang="en-US" sz="2400" kern="1200" dirty="0" err="1" smtClean="0">
              <a:solidFill>
                <a:schemeClr val="tx1"/>
              </a:solidFill>
              <a:latin typeface="Times New Roman" pitchFamily="18" charset="0"/>
              <a:cs typeface="Times New Roman" pitchFamily="18" charset="0"/>
            </a:rPr>
            <a:t>thời</a:t>
          </a:r>
          <a:r>
            <a:rPr lang="en-US" sz="2400" kern="1200" dirty="0" smtClean="0">
              <a:solidFill>
                <a:schemeClr val="tx1"/>
              </a:solidFill>
              <a:latin typeface="Times New Roman" pitchFamily="18" charset="0"/>
              <a:cs typeface="Times New Roman" pitchFamily="18" charset="0"/>
            </a:rPr>
            <a:t> </a:t>
          </a:r>
          <a:r>
            <a:rPr lang="en-US" sz="2400" kern="1200" dirty="0" err="1" smtClean="0">
              <a:solidFill>
                <a:schemeClr val="tx1"/>
              </a:solidFill>
              <a:latin typeface="Times New Roman" pitchFamily="18" charset="0"/>
              <a:cs typeface="Times New Roman" pitchFamily="18" charset="0"/>
            </a:rPr>
            <a:t>điểm</a:t>
          </a:r>
          <a:r>
            <a:rPr lang="en-US" sz="2400" kern="1200" dirty="0" smtClean="0">
              <a:solidFill>
                <a:schemeClr val="tx1"/>
              </a:solidFill>
              <a:latin typeface="Times New Roman" pitchFamily="18" charset="0"/>
              <a:cs typeface="Times New Roman" pitchFamily="18" charset="0"/>
            </a:rPr>
            <a:t> </a:t>
          </a:r>
          <a:r>
            <a:rPr lang="en-US" sz="2400" kern="1200" dirty="0" err="1" smtClean="0">
              <a:solidFill>
                <a:schemeClr val="tx1"/>
              </a:solidFill>
              <a:latin typeface="Times New Roman" pitchFamily="18" charset="0"/>
              <a:cs typeface="Times New Roman" pitchFamily="18" charset="0"/>
            </a:rPr>
            <a:t>phát</a:t>
          </a:r>
          <a:r>
            <a:rPr lang="en-US" sz="2400" kern="1200" dirty="0" smtClean="0">
              <a:solidFill>
                <a:schemeClr val="tx1"/>
              </a:solidFill>
              <a:latin typeface="Times New Roman" pitchFamily="18" charset="0"/>
              <a:cs typeface="Times New Roman" pitchFamily="18" charset="0"/>
            </a:rPr>
            <a:t> </a:t>
          </a:r>
          <a:r>
            <a:rPr lang="en-US" sz="2400" kern="1200" dirty="0" err="1" smtClean="0">
              <a:solidFill>
                <a:schemeClr val="tx1"/>
              </a:solidFill>
              <a:latin typeface="Times New Roman" pitchFamily="18" charset="0"/>
              <a:cs typeface="Times New Roman" pitchFamily="18" charset="0"/>
            </a:rPr>
            <a:t>hành</a:t>
          </a:r>
          <a:endParaRPr lang="en-US" sz="2400" kern="1200" dirty="0">
            <a:solidFill>
              <a:schemeClr val="tx1"/>
            </a:solidFill>
            <a:latin typeface="Times New Roman" pitchFamily="18" charset="0"/>
            <a:cs typeface="Times New Roman" pitchFamily="18" charset="0"/>
          </a:endParaRPr>
        </a:p>
      </dsp:txBody>
      <dsp:txXfrm>
        <a:off x="474233" y="2274196"/>
        <a:ext cx="8567209" cy="426206"/>
      </dsp:txXfrm>
    </dsp:sp>
    <dsp:sp modelId="{54BB9C55-88D4-4AFF-9E50-084AA7C60FF0}">
      <dsp:nvSpPr>
        <dsp:cNvPr id="0" name=""/>
        <dsp:cNvSpPr/>
      </dsp:nvSpPr>
      <dsp:spPr>
        <a:xfrm>
          <a:off x="0" y="3213060"/>
          <a:ext cx="9067800" cy="403200"/>
        </a:xfrm>
        <a:prstGeom prst="rect">
          <a:avLst/>
        </a:prstGeom>
        <a:solidFill>
          <a:schemeClr val="lt1">
            <a:alpha val="90000"/>
            <a:hueOff val="0"/>
            <a:satOff val="0"/>
            <a:lumOff val="0"/>
            <a:alphaOff val="0"/>
          </a:schemeClr>
        </a:solidFill>
        <a:ln w="19050" cap="flat" cmpd="sng" algn="ctr">
          <a:solidFill>
            <a:schemeClr val="accent3">
              <a:hueOff val="-9451013"/>
              <a:satOff val="15327"/>
              <a:lumOff val="113"/>
              <a:alphaOff val="0"/>
            </a:schemeClr>
          </a:solidFill>
          <a:prstDash val="solid"/>
        </a:ln>
        <a:effectLst/>
      </dsp:spPr>
      <dsp:style>
        <a:lnRef idx="2">
          <a:scrgbClr r="0" g="0" b="0"/>
        </a:lnRef>
        <a:fillRef idx="1">
          <a:scrgbClr r="0" g="0" b="0"/>
        </a:fillRef>
        <a:effectRef idx="0">
          <a:scrgbClr r="0" g="0" b="0"/>
        </a:effectRef>
        <a:fontRef idx="minor"/>
      </dsp:style>
    </dsp:sp>
    <dsp:sp modelId="{69FEF012-1700-44C5-A284-B4CE1F9236DB}">
      <dsp:nvSpPr>
        <dsp:cNvPr id="0" name=""/>
        <dsp:cNvSpPr/>
      </dsp:nvSpPr>
      <dsp:spPr>
        <a:xfrm>
          <a:off x="451176" y="2976900"/>
          <a:ext cx="8613323" cy="472320"/>
        </a:xfrm>
        <a:prstGeom prst="roundRect">
          <a:avLst/>
        </a:prstGeom>
        <a:solidFill>
          <a:schemeClr val="accent3">
            <a:hueOff val="-9451013"/>
            <a:satOff val="15327"/>
            <a:lumOff val="11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919" tIns="0" rIns="239919" bIns="0" numCol="1" spcCol="1270" anchor="ctr" anchorCtr="0">
          <a:noAutofit/>
        </a:bodyPr>
        <a:lstStyle/>
        <a:p>
          <a:pPr lvl="0" algn="l" defTabSz="1066800">
            <a:lnSpc>
              <a:spcPct val="90000"/>
            </a:lnSpc>
            <a:spcBef>
              <a:spcPct val="0"/>
            </a:spcBef>
            <a:spcAft>
              <a:spcPct val="35000"/>
            </a:spcAft>
          </a:pPr>
          <a:r>
            <a:rPr lang="en-US" sz="2400" kern="1200" smtClean="0">
              <a:solidFill>
                <a:schemeClr val="tx1"/>
              </a:solidFill>
              <a:latin typeface="Times New Roman" pitchFamily="18" charset="0"/>
              <a:cs typeface="Times New Roman" pitchFamily="18" charset="0"/>
            </a:rPr>
            <a:t>5. Rủi ro trong mua bán cổ phiếu khi biến động giá</a:t>
          </a:r>
          <a:endParaRPr lang="en-US" sz="2400" kern="1200" dirty="0">
            <a:solidFill>
              <a:schemeClr val="tx1"/>
            </a:solidFill>
            <a:latin typeface="Times New Roman" pitchFamily="18" charset="0"/>
            <a:cs typeface="Times New Roman" pitchFamily="18" charset="0"/>
          </a:endParaRPr>
        </a:p>
      </dsp:txBody>
      <dsp:txXfrm>
        <a:off x="474233" y="2999957"/>
        <a:ext cx="8567209" cy="426206"/>
      </dsp:txXfrm>
    </dsp:sp>
    <dsp:sp modelId="{74A280AD-5DFA-4C38-9FFE-388A86A067D6}">
      <dsp:nvSpPr>
        <dsp:cNvPr id="0" name=""/>
        <dsp:cNvSpPr/>
      </dsp:nvSpPr>
      <dsp:spPr>
        <a:xfrm>
          <a:off x="0" y="3938820"/>
          <a:ext cx="9067800" cy="403200"/>
        </a:xfrm>
        <a:prstGeom prst="rect">
          <a:avLst/>
        </a:prstGeom>
        <a:solidFill>
          <a:schemeClr val="lt1">
            <a:alpha val="90000"/>
            <a:hueOff val="0"/>
            <a:satOff val="0"/>
            <a:lumOff val="0"/>
            <a:alphaOff val="0"/>
          </a:schemeClr>
        </a:solidFill>
        <a:ln w="19050" cap="flat" cmpd="sng" algn="ctr">
          <a:solidFill>
            <a:schemeClr val="accent3">
              <a:hueOff val="-11813766"/>
              <a:satOff val="19159"/>
              <a:lumOff val="141"/>
              <a:alphaOff val="0"/>
            </a:schemeClr>
          </a:solidFill>
          <a:prstDash val="solid"/>
        </a:ln>
        <a:effectLst/>
      </dsp:spPr>
      <dsp:style>
        <a:lnRef idx="2">
          <a:scrgbClr r="0" g="0" b="0"/>
        </a:lnRef>
        <a:fillRef idx="1">
          <a:scrgbClr r="0" g="0" b="0"/>
        </a:fillRef>
        <a:effectRef idx="0">
          <a:scrgbClr r="0" g="0" b="0"/>
        </a:effectRef>
        <a:fontRef idx="minor"/>
      </dsp:style>
    </dsp:sp>
    <dsp:sp modelId="{3528D202-D5A0-4E13-BCDB-3E6FDFB0A366}">
      <dsp:nvSpPr>
        <dsp:cNvPr id="0" name=""/>
        <dsp:cNvSpPr/>
      </dsp:nvSpPr>
      <dsp:spPr>
        <a:xfrm>
          <a:off x="451176" y="3702660"/>
          <a:ext cx="8613323" cy="472320"/>
        </a:xfrm>
        <a:prstGeom prst="roundRect">
          <a:avLst/>
        </a:prstGeom>
        <a:solidFill>
          <a:schemeClr val="accent3">
            <a:hueOff val="-11813766"/>
            <a:satOff val="19159"/>
            <a:lumOff val="14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919" tIns="0" rIns="239919" bIns="0" numCol="1" spcCol="1270" anchor="ctr" anchorCtr="0">
          <a:noAutofit/>
        </a:bodyPr>
        <a:lstStyle/>
        <a:p>
          <a:pPr lvl="0" algn="l" defTabSz="1066800">
            <a:lnSpc>
              <a:spcPct val="90000"/>
            </a:lnSpc>
            <a:spcBef>
              <a:spcPct val="0"/>
            </a:spcBef>
            <a:spcAft>
              <a:spcPct val="35000"/>
            </a:spcAft>
          </a:pPr>
          <a:r>
            <a:rPr lang="en-US" sz="2400" kern="1200" smtClean="0">
              <a:solidFill>
                <a:schemeClr val="tx1"/>
              </a:solidFill>
              <a:latin typeface="Times New Roman" pitchFamily="18" charset="0"/>
              <a:cs typeface="Times New Roman" pitchFamily="18" charset="0"/>
            </a:rPr>
            <a:t>6. Rủi ro trong giao dịch nhận chuyển nhượng quyền mua</a:t>
          </a:r>
          <a:endParaRPr lang="en-US" sz="2400" kern="1200" dirty="0">
            <a:solidFill>
              <a:schemeClr val="tx1"/>
            </a:solidFill>
            <a:latin typeface="Times New Roman" pitchFamily="18" charset="0"/>
            <a:cs typeface="Times New Roman" pitchFamily="18" charset="0"/>
          </a:endParaRPr>
        </a:p>
      </dsp:txBody>
      <dsp:txXfrm>
        <a:off x="474233" y="3725717"/>
        <a:ext cx="8567209" cy="426206"/>
      </dsp:txXfrm>
    </dsp:sp>
    <dsp:sp modelId="{A129B55B-F083-41A0-819C-7F4190E585F8}">
      <dsp:nvSpPr>
        <dsp:cNvPr id="0" name=""/>
        <dsp:cNvSpPr/>
      </dsp:nvSpPr>
      <dsp:spPr>
        <a:xfrm>
          <a:off x="0" y="4664580"/>
          <a:ext cx="9067800" cy="403200"/>
        </a:xfrm>
        <a:prstGeom prst="rect">
          <a:avLst/>
        </a:prstGeom>
        <a:solidFill>
          <a:schemeClr val="lt1">
            <a:alpha val="90000"/>
            <a:hueOff val="0"/>
            <a:satOff val="0"/>
            <a:lumOff val="0"/>
            <a:alphaOff val="0"/>
          </a:schemeClr>
        </a:solidFill>
        <a:ln w="19050" cap="flat" cmpd="sng" algn="ctr">
          <a:solidFill>
            <a:schemeClr val="accent3">
              <a:hueOff val="-14176520"/>
              <a:satOff val="22990"/>
              <a:lumOff val="169"/>
              <a:alphaOff val="0"/>
            </a:schemeClr>
          </a:solidFill>
          <a:prstDash val="solid"/>
        </a:ln>
        <a:effectLst/>
      </dsp:spPr>
      <dsp:style>
        <a:lnRef idx="2">
          <a:scrgbClr r="0" g="0" b="0"/>
        </a:lnRef>
        <a:fillRef idx="1">
          <a:scrgbClr r="0" g="0" b="0"/>
        </a:fillRef>
        <a:effectRef idx="0">
          <a:scrgbClr r="0" g="0" b="0"/>
        </a:effectRef>
        <a:fontRef idx="minor"/>
      </dsp:style>
    </dsp:sp>
    <dsp:sp modelId="{4C29B8F4-E24B-44B4-8856-304F94CA216C}">
      <dsp:nvSpPr>
        <dsp:cNvPr id="0" name=""/>
        <dsp:cNvSpPr/>
      </dsp:nvSpPr>
      <dsp:spPr>
        <a:xfrm>
          <a:off x="451176" y="4428420"/>
          <a:ext cx="8613323" cy="472320"/>
        </a:xfrm>
        <a:prstGeom prst="roundRect">
          <a:avLst/>
        </a:prstGeom>
        <a:solidFill>
          <a:schemeClr val="accent3">
            <a:hueOff val="-14176520"/>
            <a:satOff val="22990"/>
            <a:lumOff val="1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919" tIns="0" rIns="239919" bIns="0" numCol="1" spcCol="1270" anchor="ctr" anchorCtr="0">
          <a:noAutofit/>
        </a:bodyPr>
        <a:lstStyle/>
        <a:p>
          <a:pPr lvl="0" algn="l" defTabSz="1066800">
            <a:lnSpc>
              <a:spcPct val="90000"/>
            </a:lnSpc>
            <a:spcBef>
              <a:spcPct val="0"/>
            </a:spcBef>
            <a:spcAft>
              <a:spcPct val="35000"/>
            </a:spcAft>
          </a:pPr>
          <a:r>
            <a:rPr lang="en-US" sz="2400" kern="1200" smtClean="0">
              <a:solidFill>
                <a:schemeClr val="tx1"/>
              </a:solidFill>
              <a:latin typeface="Times New Roman" pitchFamily="18" charset="0"/>
              <a:cs typeface="Times New Roman" pitchFamily="18" charset="0"/>
            </a:rPr>
            <a:t>7. Rủi ro vể mặt thông tin.</a:t>
          </a:r>
          <a:endParaRPr lang="en-US" sz="2400" kern="1200" dirty="0">
            <a:solidFill>
              <a:schemeClr val="tx1"/>
            </a:solidFill>
            <a:latin typeface="Times New Roman" pitchFamily="18" charset="0"/>
            <a:cs typeface="Times New Roman" pitchFamily="18" charset="0"/>
          </a:endParaRPr>
        </a:p>
      </dsp:txBody>
      <dsp:txXfrm>
        <a:off x="474233" y="4451477"/>
        <a:ext cx="8567209" cy="426206"/>
      </dsp:txXfrm>
    </dsp:sp>
    <dsp:sp modelId="{FB05AFFA-F4BF-4B1E-B1DE-1DC69C46A096}">
      <dsp:nvSpPr>
        <dsp:cNvPr id="0" name=""/>
        <dsp:cNvSpPr/>
      </dsp:nvSpPr>
      <dsp:spPr>
        <a:xfrm>
          <a:off x="0" y="5390340"/>
          <a:ext cx="9067800" cy="403200"/>
        </a:xfrm>
        <a:prstGeom prst="rect">
          <a:avLst/>
        </a:prstGeom>
        <a:solidFill>
          <a:schemeClr val="lt1">
            <a:alpha val="90000"/>
            <a:hueOff val="0"/>
            <a:satOff val="0"/>
            <a:lumOff val="0"/>
            <a:alphaOff val="0"/>
          </a:schemeClr>
        </a:solidFill>
        <a:ln w="19050" cap="flat" cmpd="sng" algn="ctr">
          <a:solidFill>
            <a:schemeClr val="accent3">
              <a:hueOff val="-16539272"/>
              <a:satOff val="26822"/>
              <a:lumOff val="197"/>
              <a:alphaOff val="0"/>
            </a:schemeClr>
          </a:solidFill>
          <a:prstDash val="solid"/>
        </a:ln>
        <a:effectLst/>
      </dsp:spPr>
      <dsp:style>
        <a:lnRef idx="2">
          <a:scrgbClr r="0" g="0" b="0"/>
        </a:lnRef>
        <a:fillRef idx="1">
          <a:scrgbClr r="0" g="0" b="0"/>
        </a:fillRef>
        <a:effectRef idx="0">
          <a:scrgbClr r="0" g="0" b="0"/>
        </a:effectRef>
        <a:fontRef idx="minor"/>
      </dsp:style>
    </dsp:sp>
    <dsp:sp modelId="{28759322-E4A4-4ADF-A79A-EAEBAE4A1572}">
      <dsp:nvSpPr>
        <dsp:cNvPr id="0" name=""/>
        <dsp:cNvSpPr/>
      </dsp:nvSpPr>
      <dsp:spPr>
        <a:xfrm>
          <a:off x="451176" y="5154180"/>
          <a:ext cx="8613323" cy="472320"/>
        </a:xfrm>
        <a:prstGeom prst="roundRect">
          <a:avLst/>
        </a:prstGeom>
        <a:solidFill>
          <a:schemeClr val="accent3">
            <a:hueOff val="-16539272"/>
            <a:satOff val="26822"/>
            <a:lumOff val="19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919" tIns="0" rIns="239919" bIns="0" numCol="1" spcCol="1270" anchor="ctr" anchorCtr="0">
          <a:noAutofit/>
        </a:bodyPr>
        <a:lstStyle/>
        <a:p>
          <a:pPr lvl="0" algn="l" defTabSz="1066800">
            <a:lnSpc>
              <a:spcPct val="90000"/>
            </a:lnSpc>
            <a:spcBef>
              <a:spcPct val="0"/>
            </a:spcBef>
            <a:spcAft>
              <a:spcPct val="35000"/>
            </a:spcAft>
          </a:pPr>
          <a:r>
            <a:rPr lang="en-US" sz="2400" kern="1200" smtClean="0">
              <a:solidFill>
                <a:schemeClr val="tx1"/>
              </a:solidFill>
              <a:latin typeface="Times New Roman" pitchFamily="18" charset="0"/>
              <a:cs typeface="Times New Roman" pitchFamily="18" charset="0"/>
            </a:rPr>
            <a:t>8. Rủi ro do tính thanh khoản thấp</a:t>
          </a:r>
          <a:endParaRPr lang="en-US" sz="2400" kern="1200" dirty="0">
            <a:solidFill>
              <a:schemeClr val="tx1"/>
            </a:solidFill>
            <a:latin typeface="Times New Roman" pitchFamily="18" charset="0"/>
            <a:cs typeface="Times New Roman" pitchFamily="18" charset="0"/>
          </a:endParaRPr>
        </a:p>
      </dsp:txBody>
      <dsp:txXfrm>
        <a:off x="474233" y="5177237"/>
        <a:ext cx="8567209" cy="426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07B76A17-1A2B-412A-9307-1306931EB5A6}" type="datetimeFigureOut">
              <a:rPr lang="en-US" smtClean="0"/>
              <a:t>9/17/2014</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0733F32-4D79-4E53-BD5E-8FACD966A8A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B76A17-1A2B-412A-9307-1306931EB5A6}" type="datetimeFigureOut">
              <a:rPr lang="en-US" smtClean="0"/>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33F32-4D79-4E53-BD5E-8FACD966A8A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B76A17-1A2B-412A-9307-1306931EB5A6}" type="datetimeFigureOut">
              <a:rPr lang="en-US" smtClean="0"/>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33F32-4D79-4E53-BD5E-8FACD966A8A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B76A17-1A2B-412A-9307-1306931EB5A6}" type="datetimeFigureOut">
              <a:rPr lang="en-US" smtClean="0"/>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33F32-4D79-4E53-BD5E-8FACD966A8A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7B76A17-1A2B-412A-9307-1306931EB5A6}" type="datetimeFigureOut">
              <a:rPr lang="en-US" smtClean="0"/>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33F32-4D79-4E53-BD5E-8FACD966A8A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7B76A17-1A2B-412A-9307-1306931EB5A6}" type="datetimeFigureOut">
              <a:rPr lang="en-US" smtClean="0"/>
              <a:t>9/17/2014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33F32-4D79-4E53-BD5E-8FACD966A8A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07B76A17-1A2B-412A-9307-1306931EB5A6}" type="datetimeFigureOut">
              <a:rPr lang="en-US" smtClean="0"/>
              <a:t>9/17/2014</a:t>
            </a:fld>
            <a:endParaRPr lang="en-US"/>
          </a:p>
        </p:txBody>
      </p:sp>
      <p:sp>
        <p:nvSpPr>
          <p:cNvPr id="27" name="Slide Number Placeholder 26"/>
          <p:cNvSpPr>
            <a:spLocks noGrp="1"/>
          </p:cNvSpPr>
          <p:nvPr>
            <p:ph type="sldNum" sz="quarter" idx="11"/>
          </p:nvPr>
        </p:nvSpPr>
        <p:spPr/>
        <p:txBody>
          <a:bodyPr rtlCol="0"/>
          <a:lstStyle/>
          <a:p>
            <a:fld id="{B0733F32-4D79-4E53-BD5E-8FACD966A8A6}"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07B76A17-1A2B-412A-9307-1306931EB5A6}" type="datetimeFigureOut">
              <a:rPr lang="en-US" smtClean="0"/>
              <a:t>9/17/2014</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0733F32-4D79-4E53-BD5E-8FACD966A8A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B76A17-1A2B-412A-9307-1306931EB5A6}" type="datetimeFigureOut">
              <a:rPr lang="en-US" smtClean="0"/>
              <a:t>9/17/2014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733F32-4D79-4E53-BD5E-8FACD966A8A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7B76A17-1A2B-412A-9307-1306931EB5A6}" type="datetimeFigureOut">
              <a:rPr lang="en-US" smtClean="0"/>
              <a:t>9/17/2014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33F32-4D79-4E53-BD5E-8FACD966A8A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7B76A17-1A2B-412A-9307-1306931EB5A6}" type="datetimeFigureOut">
              <a:rPr lang="en-US" smtClean="0"/>
              <a:t>9/17/2014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33F32-4D79-4E53-BD5E-8FACD966A8A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07B76A17-1A2B-412A-9307-1306931EB5A6}" type="datetimeFigureOut">
              <a:rPr lang="en-US" smtClean="0"/>
              <a:t>9/17/2014</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0733F32-4D79-4E53-BD5E-8FACD966A8A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8.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b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4.wdp"/><Relationship Id="rId7" Type="http://schemas.openxmlformats.org/officeDocument/2006/relationships/diagramColors" Target="../diagrams/colors3.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5835" y="2325477"/>
            <a:ext cx="6897060" cy="452719"/>
          </a:xfrm>
        </p:spPr>
        <p:txBody>
          <a:bodyPr>
            <a:normAutofit fontScale="90000"/>
          </a:bodyPr>
          <a:lstStyle/>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TRƯỜNG ĐẠI HỌC TÀI CHÍNH MARKETING</a:t>
            </a:r>
            <a:b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2400" b="1" dirty="0" err="1" smtClean="0">
                <a:effectLst>
                  <a:outerShdw blurRad="38100" dist="38100" dir="2700000" algn="tl">
                    <a:srgbClr val="000000">
                      <a:alpha val="43137"/>
                    </a:srgbClr>
                  </a:outerShdw>
                </a:effectLst>
                <a:latin typeface="Times New Roman" pitchFamily="18" charset="0"/>
                <a:cs typeface="Times New Roman" pitchFamily="18" charset="0"/>
              </a:rPr>
              <a:t>Nhóm</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1 – 12DPF -</a:t>
            </a:r>
            <a:r>
              <a:rPr lang="en-US" sz="2400" b="1" dirty="0" err="1" smtClean="0">
                <a:effectLst>
                  <a:outerShdw blurRad="38100" dist="38100" dir="2700000" algn="tl">
                    <a:srgbClr val="000000">
                      <a:alpha val="43137"/>
                    </a:srgbClr>
                  </a:outerShdw>
                </a:effectLst>
                <a:latin typeface="Times New Roman" pitchFamily="18" charset="0"/>
                <a:cs typeface="Times New Roman" pitchFamily="18" charset="0"/>
              </a:rPr>
              <a:t>Tài</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effectLst>
                  <a:outerShdw blurRad="38100" dist="38100" dir="2700000" algn="tl">
                    <a:srgbClr val="000000">
                      <a:alpha val="43137"/>
                    </a:srgbClr>
                  </a:outerShdw>
                </a:effectLst>
                <a:latin typeface="Times New Roman" pitchFamily="18" charset="0"/>
                <a:cs typeface="Times New Roman" pitchFamily="18" charset="0"/>
              </a:rPr>
              <a:t>chính</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effectLst>
                  <a:outerShdw blurRad="38100" dist="38100" dir="2700000" algn="tl">
                    <a:srgbClr val="000000">
                      <a:alpha val="43137"/>
                    </a:srgbClr>
                  </a:outerShdw>
                </a:effectLst>
                <a:latin typeface="Times New Roman" pitchFamily="18" charset="0"/>
                <a:cs typeface="Times New Roman" pitchFamily="18" charset="0"/>
              </a:rPr>
              <a:t>công</a:t>
            </a:r>
            <a:endParaRPr lang="en-US"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685800" y="3767862"/>
            <a:ext cx="10668000" cy="1752600"/>
          </a:xfrm>
        </p:spPr>
        <p:txBody>
          <a:bodyPr/>
          <a:lstStyle/>
          <a:p>
            <a:pPr algn="ct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1869" y="76200"/>
            <a:ext cx="2044061" cy="1981200"/>
          </a:xfrm>
          <a:prstGeom prst="ellipse">
            <a:avLst/>
          </a:prstGeom>
          <a:ln>
            <a:noFill/>
          </a:ln>
          <a:effectLst>
            <a:softEdge rad="112500"/>
          </a:effectLst>
        </p:spPr>
      </p:pic>
      <p:sp>
        <p:nvSpPr>
          <p:cNvPr id="5" name="Rectangle 4"/>
          <p:cNvSpPr/>
          <p:nvPr/>
        </p:nvSpPr>
        <p:spPr>
          <a:xfrm>
            <a:off x="-1371600" y="3352800"/>
            <a:ext cx="11811000" cy="2308324"/>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7200" b="1" cap="all" spc="0" dirty="0" smtClean="0">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THỊ TRƯỜNG </a:t>
            </a:r>
          </a:p>
          <a:p>
            <a:pPr algn="ctr"/>
            <a:r>
              <a:rPr lang="en-US" sz="7200" b="1" cap="all" spc="0" dirty="0" smtClean="0">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CHỨNG KHOÁN</a:t>
            </a:r>
            <a:endParaRPr lang="en-US" sz="7200" b="1" cap="all" spc="0" dirty="0">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7" name="Rectangle 6"/>
          <p:cNvSpPr/>
          <p:nvPr/>
        </p:nvSpPr>
        <p:spPr>
          <a:xfrm>
            <a:off x="4479634" y="2551837"/>
            <a:ext cx="18473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178810449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nodePh="1">
                                  <p:stCondLst>
                                    <p:cond delay="0"/>
                                  </p:stCondLst>
                                  <p:endCondLst>
                                    <p:cond evt="begin" delay="0">
                                      <p:tn val="25"/>
                                    </p:cond>
                                  </p:end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4572000" cy="722376"/>
          </a:xfrm>
        </p:spPr>
        <p:txBody>
          <a:bodyPr>
            <a:normAutofit/>
          </a:bodyPr>
          <a:lstStyle/>
          <a:p>
            <a:pPr marL="109728" indent="0">
              <a:buNone/>
            </a:pPr>
            <a:r>
              <a:rPr lang="vi-VN" sz="2400" b="1" u="sng" dirty="0" smtClean="0">
                <a:effectLst>
                  <a:outerShdw blurRad="38100" dist="38100" dir="2700000" algn="tl">
                    <a:srgbClr val="000000">
                      <a:alpha val="43137"/>
                    </a:srgbClr>
                  </a:outerShdw>
                </a:effectLst>
              </a:rPr>
              <a:t>6.</a:t>
            </a:r>
            <a:r>
              <a:rPr lang="en-US" sz="2400" b="1" u="sng" dirty="0" smtClean="0">
                <a:effectLst>
                  <a:outerShdw blurRad="38100" dist="38100" dir="2700000" algn="tl">
                    <a:srgbClr val="000000">
                      <a:alpha val="43137"/>
                    </a:srgbClr>
                  </a:outerShdw>
                </a:effectLst>
              </a:rPr>
              <a:t> </a:t>
            </a:r>
            <a:r>
              <a:rPr lang="vi-VN" sz="2400" b="1" u="sng" dirty="0" smtClean="0">
                <a:effectLst>
                  <a:outerShdw blurRad="38100" dist="38100" dir="2700000" algn="tl">
                    <a:srgbClr val="000000">
                      <a:alpha val="43137"/>
                    </a:srgbClr>
                  </a:outerShdw>
                </a:effectLst>
              </a:rPr>
              <a:t>Vai </a:t>
            </a:r>
            <a:r>
              <a:rPr lang="vi-VN" sz="2400" b="1" u="sng" dirty="0">
                <a:effectLst>
                  <a:outerShdw blurRad="38100" dist="38100" dir="2700000" algn="tl">
                    <a:srgbClr val="000000">
                      <a:alpha val="43137"/>
                    </a:srgbClr>
                  </a:outerShdw>
                </a:effectLst>
              </a:rPr>
              <a:t>trò của thị trường OTC</a:t>
            </a:r>
            <a:endParaRPr lang="en-US" sz="2400" b="1" u="sng" dirty="0">
              <a:effectLst>
                <a:outerShdw blurRad="38100" dist="38100" dir="2700000" algn="tl">
                  <a:srgbClr val="000000">
                    <a:alpha val="43137"/>
                  </a:srgbClr>
                </a:outerShdw>
              </a:effectLst>
            </a:endParaRPr>
          </a:p>
        </p:txBody>
      </p:sp>
      <p:graphicFrame>
        <p:nvGraphicFramePr>
          <p:cNvPr id="6" name="Diagram 5"/>
          <p:cNvGraphicFramePr/>
          <p:nvPr>
            <p:extLst>
              <p:ext uri="{D42A27DB-BD31-4B8C-83A1-F6EECF244321}">
                <p14:modId xmlns:p14="http://schemas.microsoft.com/office/powerpoint/2010/main" val="2544866814"/>
              </p:ext>
            </p:extLst>
          </p:nvPr>
        </p:nvGraphicFramePr>
        <p:xfrm>
          <a:off x="0" y="1524000"/>
          <a:ext cx="87630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28927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5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3" name="Cloud 12"/>
          <p:cNvSpPr/>
          <p:nvPr/>
        </p:nvSpPr>
        <p:spPr>
          <a:xfrm>
            <a:off x="-2299447" y="1109575"/>
            <a:ext cx="5638800" cy="3743150"/>
          </a:xfrm>
          <a:prstGeom prst="cloud">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dirty="0" smtClean="0"/>
              <a:t>                       NHỮNG RỦI    RO</a:t>
            </a:r>
            <a:endParaRPr lang="en-US" sz="2400" dirty="0"/>
          </a:p>
        </p:txBody>
      </p:sp>
      <p:sp>
        <p:nvSpPr>
          <p:cNvPr id="15" name="Cloud 14"/>
          <p:cNvSpPr/>
          <p:nvPr/>
        </p:nvSpPr>
        <p:spPr>
          <a:xfrm>
            <a:off x="2133600" y="2066750"/>
            <a:ext cx="2438400" cy="1828800"/>
          </a:xfrm>
          <a:prstGeom prst="cloud">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dirty="0" smtClean="0"/>
              <a:t>TRÊN THỊ TRƯỜNG</a:t>
            </a:r>
          </a:p>
          <a:p>
            <a:pPr algn="ctr"/>
            <a:endParaRPr lang="en-US" sz="2000" dirty="0"/>
          </a:p>
        </p:txBody>
      </p:sp>
      <p:sp>
        <p:nvSpPr>
          <p:cNvPr id="17" name="Cloud 16"/>
          <p:cNvSpPr/>
          <p:nvPr/>
        </p:nvSpPr>
        <p:spPr>
          <a:xfrm>
            <a:off x="3810000" y="806824"/>
            <a:ext cx="2971800" cy="2438400"/>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dirty="0" smtClean="0"/>
              <a:t>CHỨNG KHOÁN OTC</a:t>
            </a:r>
            <a:endParaRPr lang="en-US" sz="2000" dirty="0"/>
          </a:p>
        </p:txBody>
      </p:sp>
      <p:sp>
        <p:nvSpPr>
          <p:cNvPr id="18" name="Cloud 17"/>
          <p:cNvSpPr/>
          <p:nvPr/>
        </p:nvSpPr>
        <p:spPr>
          <a:xfrm>
            <a:off x="4572000" y="2286000"/>
            <a:ext cx="6553200" cy="4380412"/>
          </a:xfrm>
          <a:prstGeom prst="cloud">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dirty="0" smtClean="0"/>
              <a:t>LÀ GÌ ?</a:t>
            </a:r>
          </a:p>
          <a:p>
            <a:pPr algn="ctr"/>
            <a:endParaRPr lang="en-US" sz="4000" dirty="0"/>
          </a:p>
        </p:txBody>
      </p:sp>
    </p:spTree>
    <p:extLst>
      <p:ext uri="{BB962C8B-B14F-4D97-AF65-F5344CB8AC3E}">
        <p14:creationId xmlns:p14="http://schemas.microsoft.com/office/powerpoint/2010/main" val="282565698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360"/>
                                          </p:val>
                                        </p:tav>
                                        <p:tav tm="100000">
                                          <p:val>
                                            <p:fltVal val="0"/>
                                          </p:val>
                                        </p:tav>
                                      </p:tavLst>
                                    </p:anim>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 calcmode="lin" valueType="num">
                                      <p:cBhvr>
                                        <p:cTn id="17" dur="500" fill="hold"/>
                                        <p:tgtEl>
                                          <p:spTgt spid="15"/>
                                        </p:tgtEl>
                                        <p:attrNameLst>
                                          <p:attrName>style.rotation</p:attrName>
                                        </p:attrNameLst>
                                      </p:cBhvr>
                                      <p:tavLst>
                                        <p:tav tm="0">
                                          <p:val>
                                            <p:fltVal val="360"/>
                                          </p:val>
                                        </p:tav>
                                        <p:tav tm="100000">
                                          <p:val>
                                            <p:fltVal val="0"/>
                                          </p:val>
                                        </p:tav>
                                      </p:tavLst>
                                    </p:anim>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 calcmode="lin" valueType="num">
                                      <p:cBhvr>
                                        <p:cTn id="25" dur="500" fill="hold"/>
                                        <p:tgtEl>
                                          <p:spTgt spid="17"/>
                                        </p:tgtEl>
                                        <p:attrNameLst>
                                          <p:attrName>style.rotation</p:attrName>
                                        </p:attrNameLst>
                                      </p:cBhvr>
                                      <p:tavLst>
                                        <p:tav tm="0">
                                          <p:val>
                                            <p:fltVal val="360"/>
                                          </p:val>
                                        </p:tav>
                                        <p:tav tm="100000">
                                          <p:val>
                                            <p:fltVal val="0"/>
                                          </p:val>
                                        </p:tav>
                                      </p:tavLst>
                                    </p:anim>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 calcmode="lin" valueType="num">
                                      <p:cBhvr>
                                        <p:cTn id="33" dur="500" fill="hold"/>
                                        <p:tgtEl>
                                          <p:spTgt spid="18"/>
                                        </p:tgtEl>
                                        <p:attrNameLst>
                                          <p:attrName>style.rotation</p:attrName>
                                        </p:attrNameLst>
                                      </p:cBhvr>
                                      <p:tavLst>
                                        <p:tav tm="0">
                                          <p:val>
                                            <p:fltVal val="360"/>
                                          </p:val>
                                        </p:tav>
                                        <p:tav tm="100000">
                                          <p:val>
                                            <p:fltVal val="0"/>
                                          </p:val>
                                        </p:tav>
                                      </p:tavLst>
                                    </p:anim>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3276600" cy="609600"/>
          </a:xfrm>
          <a:ln>
            <a:noFill/>
          </a:ln>
        </p:spPr>
        <p:style>
          <a:lnRef idx="2">
            <a:schemeClr val="dk1"/>
          </a:lnRef>
          <a:fillRef idx="1">
            <a:schemeClr val="lt1"/>
          </a:fillRef>
          <a:effectRef idx="0">
            <a:schemeClr val="dk1"/>
          </a:effectRef>
          <a:fontRef idx="minor">
            <a:schemeClr val="dk1"/>
          </a:fontRef>
        </p:style>
        <p:txBody>
          <a:bodyPr>
            <a:noAutofit/>
          </a:bodyPr>
          <a:lstStyle/>
          <a:p>
            <a:pPr lvl="0"/>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7.1. </a:t>
            </a:r>
            <a:r>
              <a:rPr lang="en-US" sz="2400" b="1" u="sng" dirty="0" err="1" smtClean="0">
                <a:effectLst>
                  <a:outerShdw blurRad="38100" dist="38100" dir="2700000" algn="tl">
                    <a:srgbClr val="000000">
                      <a:alpha val="43137"/>
                    </a:srgbClr>
                  </a:outerShdw>
                </a:effectLst>
                <a:latin typeface="Times New Roman" pitchFamily="18" charset="0"/>
                <a:cs typeface="Times New Roman" pitchFamily="18" charset="0"/>
              </a:rPr>
              <a:t>Những</a:t>
            </a:r>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b="1" u="sng" dirty="0" err="1" smtClean="0">
                <a:effectLst>
                  <a:outerShdw blurRad="38100" dist="38100" dir="2700000" algn="tl">
                    <a:srgbClr val="000000">
                      <a:alpha val="43137"/>
                    </a:srgbClr>
                  </a:outerShdw>
                </a:effectLst>
                <a:latin typeface="Times New Roman" pitchFamily="18" charset="0"/>
                <a:cs typeface="Times New Roman" pitchFamily="18" charset="0"/>
              </a:rPr>
              <a:t>rủi</a:t>
            </a:r>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b="1" u="sng" dirty="0" err="1" smtClean="0">
                <a:effectLst>
                  <a:outerShdw blurRad="38100" dist="38100" dir="2700000" algn="tl">
                    <a:srgbClr val="000000">
                      <a:alpha val="43137"/>
                    </a:srgbClr>
                  </a:outerShdw>
                </a:effectLst>
                <a:latin typeface="Times New Roman" pitchFamily="18" charset="0"/>
                <a:cs typeface="Times New Roman" pitchFamily="18" charset="0"/>
              </a:rPr>
              <a:t>ro</a:t>
            </a:r>
            <a:endParaRPr lang="en-US" sz="2400" b="1" u="sng" dirty="0">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4" name="Diagram 3"/>
          <p:cNvGraphicFramePr/>
          <p:nvPr>
            <p:extLst>
              <p:ext uri="{D42A27DB-BD31-4B8C-83A1-F6EECF244321}">
                <p14:modId xmlns:p14="http://schemas.microsoft.com/office/powerpoint/2010/main" val="716886934"/>
              </p:ext>
            </p:extLst>
          </p:nvPr>
        </p:nvGraphicFramePr>
        <p:xfrm>
          <a:off x="0" y="1066800"/>
          <a:ext cx="90678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228600" y="174171"/>
            <a:ext cx="6553200" cy="533400"/>
          </a:xfrm>
          <a:prstGeom prst="rect">
            <a:avLst/>
          </a:prstGeom>
          <a:ln w="19050" cap="flat" cmpd="sng" algn="ctr">
            <a:noFill/>
            <a:prstDash val="solid"/>
          </a:ln>
        </p:spPr>
        <p:style>
          <a:lnRef idx="2">
            <a:schemeClr val="accent2">
              <a:shade val="50000"/>
            </a:schemeClr>
          </a:lnRef>
          <a:fillRef idx="1">
            <a:schemeClr val="accent2"/>
          </a:fillRef>
          <a:effectRef idx="0">
            <a:schemeClr val="accent2"/>
          </a:effectRef>
          <a:fontRef idx="minor">
            <a:schemeClr val="lt1"/>
          </a:fontRef>
        </p:style>
        <p:txBody>
          <a:bodyPr vert="horz" anchor="ctr">
            <a:noAutofit/>
          </a:bodyPr>
          <a:lstStyle>
            <a:lvl1pPr algn="l" rtl="0" eaLnBrk="1" latinLnBrk="0" hangingPunct="1">
              <a:spcBef>
                <a:spcPct val="0"/>
              </a:spcBef>
              <a:buNone/>
              <a:defRPr kumimoji="0" sz="4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400" b="1" u="sng" dirty="0" smtClean="0">
                <a:latin typeface="Times New Roman" pitchFamily="18" charset="0"/>
                <a:cs typeface="Times New Roman" pitchFamily="18" charset="0"/>
              </a:rPr>
              <a:t>7. </a:t>
            </a:r>
            <a:r>
              <a:rPr lang="en-US" sz="2400" b="1" u="sng" dirty="0" err="1" smtClean="0">
                <a:latin typeface="Times New Roman" pitchFamily="18" charset="0"/>
                <a:cs typeface="Times New Roman" pitchFamily="18" charset="0"/>
              </a:rPr>
              <a:t>Rủi</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ro</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trên</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thị</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trường</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chứng</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khoán</a:t>
            </a:r>
            <a:r>
              <a:rPr lang="en-US" sz="2400" b="1" u="sng" dirty="0" smtClean="0">
                <a:latin typeface="Times New Roman" pitchFamily="18" charset="0"/>
                <a:cs typeface="Times New Roman" pitchFamily="18" charset="0"/>
              </a:rPr>
              <a:t> OTC</a:t>
            </a:r>
            <a:r>
              <a:rPr lang="en-US" sz="2400" u="sng" dirty="0" smtClean="0">
                <a:latin typeface="Times New Roman" pitchFamily="18" charset="0"/>
                <a:cs typeface="Times New Roman" pitchFamily="18" charset="0"/>
              </a:rPr>
              <a:t/>
            </a:r>
            <a:br>
              <a:rPr lang="en-US" sz="2400" u="sng" dirty="0" smtClean="0">
                <a:latin typeface="Times New Roman" pitchFamily="18" charset="0"/>
                <a:cs typeface="Times New Roman" pitchFamily="18" charset="0"/>
              </a:rPr>
            </a:br>
            <a:endParaRPr lang="en-US" sz="2400" b="1" u="sng"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75954547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828800" y="990600"/>
            <a:ext cx="5486400" cy="52578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dirty="0"/>
              <a:t>1. </a:t>
            </a:r>
            <a:r>
              <a:rPr lang="en-US" sz="4000" dirty="0" err="1"/>
              <a:t>Tranh</a:t>
            </a:r>
            <a:r>
              <a:rPr lang="en-US" sz="4000" dirty="0"/>
              <a:t> </a:t>
            </a:r>
            <a:r>
              <a:rPr lang="en-US" sz="4000" dirty="0" err="1"/>
              <a:t>chấp</a:t>
            </a:r>
            <a:r>
              <a:rPr lang="en-US" sz="4000" dirty="0"/>
              <a:t> hay </a:t>
            </a:r>
            <a:r>
              <a:rPr lang="en-US" sz="4000" dirty="0" err="1"/>
              <a:t>thiệt</a:t>
            </a:r>
            <a:r>
              <a:rPr lang="en-US" sz="4000" dirty="0"/>
              <a:t> </a:t>
            </a:r>
            <a:r>
              <a:rPr lang="en-US" sz="4000" dirty="0" err="1"/>
              <a:t>hại</a:t>
            </a:r>
            <a:r>
              <a:rPr lang="en-US" sz="4000" dirty="0"/>
              <a:t> </a:t>
            </a:r>
            <a:r>
              <a:rPr lang="en-US" sz="4000" dirty="0" err="1"/>
              <a:t>về</a:t>
            </a:r>
            <a:r>
              <a:rPr lang="en-US" sz="4000" dirty="0"/>
              <a:t> </a:t>
            </a:r>
            <a:r>
              <a:rPr lang="en-US" sz="4000" dirty="0" err="1"/>
              <a:t>quyền</a:t>
            </a:r>
            <a:r>
              <a:rPr lang="en-US" sz="4000" dirty="0"/>
              <a:t> </a:t>
            </a:r>
            <a:r>
              <a:rPr lang="en-US" sz="4000" dirty="0" err="1"/>
              <a:t>mua</a:t>
            </a:r>
            <a:r>
              <a:rPr lang="en-US" sz="4000" dirty="0"/>
              <a:t> </a:t>
            </a:r>
            <a:r>
              <a:rPr lang="en-US" sz="4000" dirty="0" err="1"/>
              <a:t>cổ</a:t>
            </a:r>
            <a:r>
              <a:rPr lang="en-US" sz="4000" dirty="0"/>
              <a:t> </a:t>
            </a:r>
            <a:r>
              <a:rPr lang="en-US" sz="4000" dirty="0" err="1"/>
              <a:t>phiếu</a:t>
            </a:r>
            <a:r>
              <a:rPr lang="en-US" sz="4000" dirty="0"/>
              <a:t> </a:t>
            </a:r>
            <a:r>
              <a:rPr lang="en-US" sz="4000" dirty="0" err="1"/>
              <a:t>mới</a:t>
            </a:r>
            <a:r>
              <a:rPr lang="en-US" sz="4000" dirty="0"/>
              <a:t> </a:t>
            </a:r>
            <a:r>
              <a:rPr lang="en-US" sz="4000" dirty="0" err="1"/>
              <a:t>tăng</a:t>
            </a:r>
            <a:r>
              <a:rPr lang="en-US" sz="4000" dirty="0"/>
              <a:t> </a:t>
            </a:r>
            <a:r>
              <a:rPr lang="en-US" sz="4000" dirty="0" err="1"/>
              <a:t>vốn</a:t>
            </a:r>
            <a:endParaRPr lang="en-US" sz="4000" dirty="0"/>
          </a:p>
          <a:p>
            <a:pPr algn="ct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2332502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Oval 3"/>
          <p:cNvSpPr/>
          <p:nvPr/>
        </p:nvSpPr>
        <p:spPr>
          <a:xfrm>
            <a:off x="1828800" y="990600"/>
            <a:ext cx="5486400" cy="5257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4000" dirty="0"/>
              <a:t>2. </a:t>
            </a:r>
            <a:r>
              <a:rPr lang="en-US" sz="4000" dirty="0" err="1"/>
              <a:t>Tranh</a:t>
            </a:r>
            <a:r>
              <a:rPr lang="en-US" sz="4000" dirty="0"/>
              <a:t> </a:t>
            </a:r>
            <a:r>
              <a:rPr lang="en-US" sz="4000" dirty="0" err="1"/>
              <a:t>chấp</a:t>
            </a:r>
            <a:r>
              <a:rPr lang="en-US" sz="4000" dirty="0"/>
              <a:t> hay </a:t>
            </a:r>
            <a:r>
              <a:rPr lang="en-US" sz="4000" dirty="0" err="1"/>
              <a:t>thiệt</a:t>
            </a:r>
            <a:r>
              <a:rPr lang="en-US" sz="4000" dirty="0"/>
              <a:t> </a:t>
            </a:r>
            <a:r>
              <a:rPr lang="en-US" sz="4000" dirty="0" err="1"/>
              <a:t>hại</a:t>
            </a:r>
            <a:r>
              <a:rPr lang="en-US" sz="4000" dirty="0"/>
              <a:t> </a:t>
            </a:r>
            <a:r>
              <a:rPr lang="en-US" sz="4000" dirty="0" err="1"/>
              <a:t>về</a:t>
            </a:r>
            <a:r>
              <a:rPr lang="en-US" sz="4000" dirty="0"/>
              <a:t> </a:t>
            </a:r>
            <a:r>
              <a:rPr lang="en-US" sz="4000" dirty="0" err="1"/>
              <a:t>cổ</a:t>
            </a:r>
            <a:r>
              <a:rPr lang="en-US" sz="4000" dirty="0"/>
              <a:t> </a:t>
            </a:r>
            <a:r>
              <a:rPr lang="en-US" sz="4000" dirty="0" err="1"/>
              <a:t>tức</a:t>
            </a:r>
            <a:endParaRPr lang="en-US" sz="4000" dirty="0"/>
          </a:p>
        </p:txBody>
      </p:sp>
    </p:spTree>
    <p:extLst>
      <p:ext uri="{BB962C8B-B14F-4D97-AF65-F5344CB8AC3E}">
        <p14:creationId xmlns:p14="http://schemas.microsoft.com/office/powerpoint/2010/main" val="2571812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Oval 3"/>
          <p:cNvSpPr/>
          <p:nvPr/>
        </p:nvSpPr>
        <p:spPr>
          <a:xfrm>
            <a:off x="1828800" y="990600"/>
            <a:ext cx="5486400" cy="5257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4000" dirty="0"/>
              <a:t>3. </a:t>
            </a:r>
            <a:r>
              <a:rPr lang="en-US" sz="4000" dirty="0" err="1"/>
              <a:t>Rủi</a:t>
            </a:r>
            <a:r>
              <a:rPr lang="en-US" sz="4000" dirty="0"/>
              <a:t> </a:t>
            </a:r>
            <a:r>
              <a:rPr lang="en-US" sz="4000" dirty="0" err="1"/>
              <a:t>ro</a:t>
            </a:r>
            <a:r>
              <a:rPr lang="en-US" sz="4000" dirty="0"/>
              <a:t> </a:t>
            </a:r>
            <a:r>
              <a:rPr lang="en-US" sz="4000" dirty="0" err="1"/>
              <a:t>trong</a:t>
            </a:r>
            <a:r>
              <a:rPr lang="en-US" sz="4000" dirty="0"/>
              <a:t> </a:t>
            </a:r>
            <a:r>
              <a:rPr lang="en-US" sz="4000" dirty="0" err="1"/>
              <a:t>mua</a:t>
            </a:r>
            <a:r>
              <a:rPr lang="en-US" sz="4000" dirty="0"/>
              <a:t> </a:t>
            </a:r>
            <a:r>
              <a:rPr lang="en-US" sz="4000" dirty="0" err="1"/>
              <a:t>bán</a:t>
            </a:r>
            <a:r>
              <a:rPr lang="en-US" sz="4000" dirty="0"/>
              <a:t> </a:t>
            </a:r>
            <a:r>
              <a:rPr lang="en-US" sz="4000" dirty="0" err="1"/>
              <a:t>cổ</a:t>
            </a:r>
            <a:r>
              <a:rPr lang="en-US" sz="4000" dirty="0"/>
              <a:t> </a:t>
            </a:r>
            <a:r>
              <a:rPr lang="en-US" sz="4000" dirty="0" err="1"/>
              <a:t>phiếu</a:t>
            </a:r>
            <a:r>
              <a:rPr lang="en-US" sz="4000" dirty="0"/>
              <a:t> </a:t>
            </a:r>
            <a:r>
              <a:rPr lang="en-US" sz="4000" dirty="0" err="1"/>
              <a:t>chưa</a:t>
            </a:r>
            <a:r>
              <a:rPr lang="en-US" sz="4000" dirty="0"/>
              <a:t> </a:t>
            </a:r>
            <a:r>
              <a:rPr lang="en-US" sz="4000" dirty="0" err="1"/>
              <a:t>được</a:t>
            </a:r>
            <a:r>
              <a:rPr lang="en-US" sz="4000" dirty="0"/>
              <a:t> </a:t>
            </a:r>
            <a:r>
              <a:rPr lang="en-US" sz="4000" dirty="0" err="1"/>
              <a:t>chuyển</a:t>
            </a:r>
            <a:r>
              <a:rPr lang="en-US" sz="4000" dirty="0"/>
              <a:t> </a:t>
            </a:r>
            <a:r>
              <a:rPr lang="en-US" sz="4000" dirty="0" err="1"/>
              <a:t>nhượng</a:t>
            </a:r>
            <a:endParaRPr lang="en-US" sz="4000" dirty="0"/>
          </a:p>
        </p:txBody>
      </p:sp>
    </p:spTree>
    <p:extLst>
      <p:ext uri="{BB962C8B-B14F-4D97-AF65-F5344CB8AC3E}">
        <p14:creationId xmlns:p14="http://schemas.microsoft.com/office/powerpoint/2010/main" val="37136341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5" name="Oval 4"/>
          <p:cNvSpPr/>
          <p:nvPr/>
        </p:nvSpPr>
        <p:spPr>
          <a:xfrm>
            <a:off x="1828800" y="990600"/>
            <a:ext cx="5486400" cy="5257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4000" dirty="0"/>
              <a:t>4. </a:t>
            </a:r>
            <a:r>
              <a:rPr lang="en-US" sz="4000" dirty="0" err="1"/>
              <a:t>Rủi</a:t>
            </a:r>
            <a:r>
              <a:rPr lang="en-US" sz="4000" dirty="0"/>
              <a:t> </a:t>
            </a:r>
            <a:r>
              <a:rPr lang="en-US" sz="4000" dirty="0" err="1"/>
              <a:t>ro</a:t>
            </a:r>
            <a:r>
              <a:rPr lang="en-US" sz="4000" dirty="0"/>
              <a:t> </a:t>
            </a:r>
            <a:r>
              <a:rPr lang="en-US" sz="4000" dirty="0" err="1"/>
              <a:t>trong</a:t>
            </a:r>
            <a:r>
              <a:rPr lang="en-US" sz="4000" dirty="0"/>
              <a:t> </a:t>
            </a:r>
            <a:r>
              <a:rPr lang="en-US" sz="4000" dirty="0" err="1"/>
              <a:t>mua</a:t>
            </a:r>
            <a:r>
              <a:rPr lang="en-US" sz="4000" dirty="0"/>
              <a:t> </a:t>
            </a:r>
            <a:r>
              <a:rPr lang="en-US" sz="4000" dirty="0" err="1"/>
              <a:t>bán</a:t>
            </a:r>
            <a:r>
              <a:rPr lang="en-US" sz="4000" dirty="0"/>
              <a:t> </a:t>
            </a:r>
            <a:r>
              <a:rPr lang="en-US" sz="4000" dirty="0" err="1"/>
              <a:t>cổ</a:t>
            </a:r>
            <a:r>
              <a:rPr lang="en-US" sz="4000" dirty="0"/>
              <a:t> </a:t>
            </a:r>
            <a:r>
              <a:rPr lang="en-US" sz="4000" dirty="0" err="1"/>
              <a:t>phiếu</a:t>
            </a:r>
            <a:r>
              <a:rPr lang="en-US" sz="4000" dirty="0"/>
              <a:t> ở </a:t>
            </a:r>
            <a:r>
              <a:rPr lang="en-US" sz="4000" dirty="0" err="1"/>
              <a:t>thời</a:t>
            </a:r>
            <a:r>
              <a:rPr lang="en-US" sz="4000" dirty="0"/>
              <a:t> </a:t>
            </a:r>
            <a:r>
              <a:rPr lang="en-US" sz="4000" dirty="0" err="1"/>
              <a:t>điểm</a:t>
            </a:r>
            <a:r>
              <a:rPr lang="en-US" sz="4000" dirty="0"/>
              <a:t> </a:t>
            </a:r>
            <a:r>
              <a:rPr lang="en-US" sz="4000" dirty="0" err="1"/>
              <a:t>phát</a:t>
            </a:r>
            <a:r>
              <a:rPr lang="en-US" sz="4000" dirty="0"/>
              <a:t> </a:t>
            </a:r>
            <a:r>
              <a:rPr lang="en-US" sz="4000" dirty="0" err="1"/>
              <a:t>hành</a:t>
            </a:r>
            <a:endParaRPr lang="en-US" sz="4000" dirty="0"/>
          </a:p>
        </p:txBody>
      </p:sp>
    </p:spTree>
    <p:extLst>
      <p:ext uri="{BB962C8B-B14F-4D97-AF65-F5344CB8AC3E}">
        <p14:creationId xmlns:p14="http://schemas.microsoft.com/office/powerpoint/2010/main" val="24568891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Oval 3"/>
          <p:cNvSpPr/>
          <p:nvPr/>
        </p:nvSpPr>
        <p:spPr>
          <a:xfrm>
            <a:off x="1828800" y="990600"/>
            <a:ext cx="5486400" cy="52578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4000" dirty="0"/>
              <a:t>5. </a:t>
            </a:r>
            <a:r>
              <a:rPr lang="en-US" sz="4000" dirty="0" err="1"/>
              <a:t>Rủi</a:t>
            </a:r>
            <a:r>
              <a:rPr lang="en-US" sz="4000" dirty="0"/>
              <a:t> </a:t>
            </a:r>
            <a:r>
              <a:rPr lang="en-US" sz="4000" dirty="0" err="1"/>
              <a:t>ro</a:t>
            </a:r>
            <a:r>
              <a:rPr lang="en-US" sz="4000" dirty="0"/>
              <a:t> </a:t>
            </a:r>
            <a:r>
              <a:rPr lang="en-US" sz="4000" dirty="0" err="1"/>
              <a:t>trong</a:t>
            </a:r>
            <a:r>
              <a:rPr lang="en-US" sz="4000" dirty="0"/>
              <a:t> </a:t>
            </a:r>
            <a:r>
              <a:rPr lang="en-US" sz="4000" dirty="0" err="1"/>
              <a:t>mua</a:t>
            </a:r>
            <a:r>
              <a:rPr lang="en-US" sz="4000" dirty="0"/>
              <a:t> </a:t>
            </a:r>
            <a:r>
              <a:rPr lang="en-US" sz="4000" dirty="0" err="1"/>
              <a:t>bán</a:t>
            </a:r>
            <a:r>
              <a:rPr lang="en-US" sz="4000" dirty="0"/>
              <a:t> </a:t>
            </a:r>
            <a:r>
              <a:rPr lang="en-US" sz="4000" dirty="0" err="1"/>
              <a:t>cổ</a:t>
            </a:r>
            <a:r>
              <a:rPr lang="en-US" sz="4000" dirty="0"/>
              <a:t> </a:t>
            </a:r>
            <a:r>
              <a:rPr lang="en-US" sz="4000" dirty="0" err="1"/>
              <a:t>phiếu</a:t>
            </a:r>
            <a:r>
              <a:rPr lang="en-US" sz="4000" dirty="0"/>
              <a:t> </a:t>
            </a:r>
            <a:r>
              <a:rPr lang="en-US" sz="4000" dirty="0" err="1"/>
              <a:t>khi</a:t>
            </a:r>
            <a:r>
              <a:rPr lang="en-US" sz="4000" dirty="0"/>
              <a:t> </a:t>
            </a:r>
            <a:r>
              <a:rPr lang="en-US" sz="4000" dirty="0" err="1"/>
              <a:t>biến</a:t>
            </a:r>
            <a:r>
              <a:rPr lang="en-US" sz="4000" dirty="0"/>
              <a:t> </a:t>
            </a:r>
            <a:r>
              <a:rPr lang="en-US" sz="4000" dirty="0" err="1"/>
              <a:t>động</a:t>
            </a:r>
            <a:r>
              <a:rPr lang="en-US" sz="4000" dirty="0"/>
              <a:t> </a:t>
            </a:r>
            <a:r>
              <a:rPr lang="en-US" sz="4000" dirty="0" err="1"/>
              <a:t>giá</a:t>
            </a:r>
            <a:endParaRPr lang="en-US" sz="4000" dirty="0"/>
          </a:p>
        </p:txBody>
      </p:sp>
    </p:spTree>
    <p:extLst>
      <p:ext uri="{BB962C8B-B14F-4D97-AF65-F5344CB8AC3E}">
        <p14:creationId xmlns:p14="http://schemas.microsoft.com/office/powerpoint/2010/main" val="29075187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Oval 3"/>
          <p:cNvSpPr/>
          <p:nvPr/>
        </p:nvSpPr>
        <p:spPr>
          <a:xfrm>
            <a:off x="1828800" y="990600"/>
            <a:ext cx="5486400" cy="52578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4000" dirty="0"/>
              <a:t>6. </a:t>
            </a:r>
            <a:r>
              <a:rPr lang="en-US" sz="4000" dirty="0" err="1"/>
              <a:t>Rủi</a:t>
            </a:r>
            <a:r>
              <a:rPr lang="en-US" sz="4000" dirty="0"/>
              <a:t> </a:t>
            </a:r>
            <a:r>
              <a:rPr lang="en-US" sz="4000" dirty="0" err="1"/>
              <a:t>ro</a:t>
            </a:r>
            <a:r>
              <a:rPr lang="en-US" sz="4000" dirty="0"/>
              <a:t> </a:t>
            </a:r>
            <a:r>
              <a:rPr lang="en-US" sz="4000" dirty="0" err="1"/>
              <a:t>trong</a:t>
            </a:r>
            <a:r>
              <a:rPr lang="en-US" sz="4000" dirty="0"/>
              <a:t> </a:t>
            </a:r>
            <a:r>
              <a:rPr lang="en-US" sz="4000" dirty="0" err="1"/>
              <a:t>giao</a:t>
            </a:r>
            <a:r>
              <a:rPr lang="en-US" sz="4000" dirty="0"/>
              <a:t> </a:t>
            </a:r>
            <a:r>
              <a:rPr lang="en-US" sz="4000" dirty="0" err="1"/>
              <a:t>dịch</a:t>
            </a:r>
            <a:r>
              <a:rPr lang="en-US" sz="4000" dirty="0"/>
              <a:t> </a:t>
            </a:r>
            <a:r>
              <a:rPr lang="en-US" sz="4000" dirty="0" err="1"/>
              <a:t>nhận</a:t>
            </a:r>
            <a:r>
              <a:rPr lang="en-US" sz="4000" dirty="0"/>
              <a:t> </a:t>
            </a:r>
            <a:r>
              <a:rPr lang="en-US" sz="4000" dirty="0" err="1"/>
              <a:t>chuyển</a:t>
            </a:r>
            <a:r>
              <a:rPr lang="en-US" sz="4000" dirty="0"/>
              <a:t> </a:t>
            </a:r>
            <a:r>
              <a:rPr lang="en-US" sz="4000" dirty="0" err="1"/>
              <a:t>nhượng</a:t>
            </a:r>
            <a:r>
              <a:rPr lang="en-US" sz="4000" dirty="0"/>
              <a:t> </a:t>
            </a:r>
            <a:r>
              <a:rPr lang="en-US" sz="4000" dirty="0" err="1"/>
              <a:t>quyền</a:t>
            </a:r>
            <a:r>
              <a:rPr lang="en-US" sz="4000" dirty="0"/>
              <a:t> </a:t>
            </a:r>
            <a:r>
              <a:rPr lang="en-US" sz="4000" dirty="0" err="1"/>
              <a:t>mua</a:t>
            </a:r>
            <a:endParaRPr lang="en-US" sz="4000" dirty="0"/>
          </a:p>
        </p:txBody>
      </p:sp>
    </p:spTree>
    <p:extLst>
      <p:ext uri="{BB962C8B-B14F-4D97-AF65-F5344CB8AC3E}">
        <p14:creationId xmlns:p14="http://schemas.microsoft.com/office/powerpoint/2010/main" val="31747034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Oval 3"/>
          <p:cNvSpPr/>
          <p:nvPr/>
        </p:nvSpPr>
        <p:spPr>
          <a:xfrm>
            <a:off x="1828800" y="990600"/>
            <a:ext cx="5486400" cy="52578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4000" dirty="0"/>
              <a:t>7. </a:t>
            </a:r>
            <a:r>
              <a:rPr lang="en-US" sz="4000" dirty="0" err="1"/>
              <a:t>Rủi</a:t>
            </a:r>
            <a:r>
              <a:rPr lang="en-US" sz="4000" dirty="0"/>
              <a:t> </a:t>
            </a:r>
            <a:r>
              <a:rPr lang="en-US" sz="4000" dirty="0" err="1"/>
              <a:t>ro</a:t>
            </a:r>
            <a:r>
              <a:rPr lang="en-US" sz="4000" dirty="0"/>
              <a:t> </a:t>
            </a:r>
            <a:r>
              <a:rPr lang="en-US" sz="4000" dirty="0" err="1"/>
              <a:t>vể</a:t>
            </a:r>
            <a:r>
              <a:rPr lang="en-US" sz="4000" dirty="0"/>
              <a:t> </a:t>
            </a:r>
            <a:r>
              <a:rPr lang="en-US" sz="4000" dirty="0" err="1"/>
              <a:t>mặt</a:t>
            </a:r>
            <a:r>
              <a:rPr lang="en-US" sz="4000" dirty="0"/>
              <a:t> </a:t>
            </a:r>
            <a:r>
              <a:rPr lang="en-US" sz="4000" dirty="0" err="1"/>
              <a:t>thông</a:t>
            </a:r>
            <a:r>
              <a:rPr lang="en-US" sz="4000" dirty="0"/>
              <a:t> tin</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38129316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2286000"/>
            <a:ext cx="7186706" cy="4154984"/>
          </a:xfrm>
          <a:prstGeom prst="rect">
            <a:avLst/>
          </a:prstGeom>
        </p:spPr>
        <p:txBody>
          <a:bodyPr wrap="square">
            <a:spAutoFit/>
          </a:bodyPr>
          <a:lstStyle/>
          <a:p>
            <a:r>
              <a:rPr lang="vi-VN" sz="2400" dirty="0"/>
              <a:t>1.	Trần Thị Cherry</a:t>
            </a:r>
          </a:p>
          <a:p>
            <a:r>
              <a:rPr lang="vi-VN" sz="2400" dirty="0"/>
              <a:t>2.	Lê Thị Hà Phương</a:t>
            </a:r>
          </a:p>
          <a:p>
            <a:r>
              <a:rPr lang="vi-VN" sz="2400" dirty="0"/>
              <a:t>3.	Trịnh Văn Duy</a:t>
            </a:r>
          </a:p>
          <a:p>
            <a:r>
              <a:rPr lang="vi-VN" sz="2400" dirty="0"/>
              <a:t>4.	Nguyễn Quốc Dũng</a:t>
            </a:r>
          </a:p>
          <a:p>
            <a:r>
              <a:rPr lang="vi-VN" sz="2400" dirty="0"/>
              <a:t>5.	Vũ Hiếu</a:t>
            </a:r>
          </a:p>
          <a:p>
            <a:r>
              <a:rPr lang="vi-VN" sz="2400" dirty="0"/>
              <a:t>6.	Nguyễn Phạm Ny Ny</a:t>
            </a:r>
          </a:p>
          <a:p>
            <a:r>
              <a:rPr lang="vi-VN" sz="2400" dirty="0"/>
              <a:t>7.	Nguyễn Đăng Quang</a:t>
            </a:r>
          </a:p>
          <a:p>
            <a:r>
              <a:rPr lang="vi-VN" sz="2400" dirty="0"/>
              <a:t>8.	Trần Thị Thanh Nhàn</a:t>
            </a:r>
          </a:p>
          <a:p>
            <a:r>
              <a:rPr lang="vi-VN" sz="2400" dirty="0"/>
              <a:t>9.	Nguyễn Thị Thu Thay</a:t>
            </a:r>
          </a:p>
          <a:p>
            <a:r>
              <a:rPr lang="vi-VN" sz="2400" dirty="0"/>
              <a:t>10.	Bùi Thị Ngọc Tươi</a:t>
            </a:r>
          </a:p>
          <a:p>
            <a:r>
              <a:rPr lang="vi-VN" sz="2400" dirty="0"/>
              <a:t> </a:t>
            </a:r>
          </a:p>
        </p:txBody>
      </p:sp>
      <p:sp>
        <p:nvSpPr>
          <p:cNvPr id="7" name="Striped Right Arrow 6"/>
          <p:cNvSpPr/>
          <p:nvPr/>
        </p:nvSpPr>
        <p:spPr>
          <a:xfrm>
            <a:off x="304800" y="565944"/>
            <a:ext cx="4953000" cy="1524000"/>
          </a:xfrm>
          <a:prstGeom prst="stripedRightArrow">
            <a:avLst/>
          </a:prstGeom>
          <a:solidFill>
            <a:srgbClr val="92D050"/>
          </a:solidFill>
          <a:ln>
            <a:noFill/>
          </a:ln>
          <a:effectLst>
            <a:outerShdw blurRad="152400" dist="317500" dir="5400000" sx="90000" sy="-19000" rotWithShape="0">
              <a:prstClr val="black">
                <a:alpha val="15000"/>
              </a:prst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sz="3200" dirty="0" smtClean="0"/>
          </a:p>
          <a:p>
            <a:pPr algn="ctr"/>
            <a:r>
              <a:rPr lang="en-US" sz="3200" dirty="0" err="1" smtClean="0"/>
              <a:t>Danh</a:t>
            </a:r>
            <a:r>
              <a:rPr lang="en-US" sz="3200" dirty="0" smtClean="0"/>
              <a:t> </a:t>
            </a:r>
            <a:r>
              <a:rPr lang="en-US" sz="3200" dirty="0" err="1"/>
              <a:t>sách</a:t>
            </a:r>
            <a:r>
              <a:rPr lang="en-US" sz="3200" dirty="0"/>
              <a:t> </a:t>
            </a:r>
            <a:r>
              <a:rPr lang="en-US" sz="3200" dirty="0" err="1"/>
              <a:t>nhóm</a:t>
            </a:r>
            <a:r>
              <a:rPr lang="en-US" sz="3200" dirty="0"/>
              <a:t> 1 :</a:t>
            </a:r>
            <a:endParaRPr lang="vi-VN" sz="3200" dirty="0"/>
          </a:p>
          <a:p>
            <a:pPr algn="ctr"/>
            <a:endParaRPr lang="en-US" sz="3200" dirty="0">
              <a:latin typeface="Times New Roman" pitchFamily="18" charset="0"/>
              <a:cs typeface="Times New Roman" pitchFamily="18" charset="0"/>
            </a:endParaRPr>
          </a:p>
        </p:txBody>
      </p:sp>
      <p:pic>
        <p:nvPicPr>
          <p:cNvPr id="9" name="Picture 5" descr="1541_2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89906" y="742179"/>
            <a:ext cx="1270000" cy="11541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descr="negotiate_salary_and_benefits_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089944"/>
            <a:ext cx="3962400" cy="385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162682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 0 L 0.067 0.04 C 0.081 0.049 0.102 0.054 0.124 0.054 C 0.149 0.054 0.169 0.049 0.183 0.04 L 0.25 0 E" pathEditMode="relative" ptsTypes="">
                                      <p:cBhvr>
                                        <p:cTn id="6" dur="2000" fill="hold"/>
                                        <p:tgtEl>
                                          <p:spTgt spid="7"/>
                                        </p:tgtEl>
                                        <p:attrNameLst>
                                          <p:attrName>ppt_x</p:attrName>
                                          <p:attrName>ppt_y</p:attrName>
                                        </p:attrNameLst>
                                      </p:cBhvr>
                                    </p:animMotion>
                                  </p:childTnLst>
                                </p:cTn>
                              </p:par>
                              <p:par>
                                <p:cTn id="7" presetID="14" presetClass="entr" presetSubtype="1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randombar(horizontal)">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Oval 3"/>
          <p:cNvSpPr/>
          <p:nvPr/>
        </p:nvSpPr>
        <p:spPr>
          <a:xfrm>
            <a:off x="1828800" y="990600"/>
            <a:ext cx="5486400" cy="52578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dirty="0"/>
              <a:t>8. </a:t>
            </a:r>
            <a:r>
              <a:rPr lang="en-US" sz="4000" dirty="0" err="1"/>
              <a:t>Rủi</a:t>
            </a:r>
            <a:r>
              <a:rPr lang="en-US" sz="4000" dirty="0"/>
              <a:t> </a:t>
            </a:r>
            <a:r>
              <a:rPr lang="en-US" sz="4000" dirty="0" err="1"/>
              <a:t>ro</a:t>
            </a:r>
            <a:r>
              <a:rPr lang="en-US" sz="4000" dirty="0"/>
              <a:t> do </a:t>
            </a:r>
            <a:r>
              <a:rPr lang="en-US" sz="4000" dirty="0" err="1"/>
              <a:t>tính</a:t>
            </a:r>
            <a:r>
              <a:rPr lang="en-US" sz="4000" dirty="0"/>
              <a:t> </a:t>
            </a:r>
            <a:r>
              <a:rPr lang="en-US" sz="4000" dirty="0" err="1"/>
              <a:t>thanh</a:t>
            </a:r>
            <a:r>
              <a:rPr lang="en-US" sz="4000" dirty="0"/>
              <a:t> </a:t>
            </a:r>
            <a:r>
              <a:rPr lang="en-US" sz="4000" dirty="0" err="1"/>
              <a:t>khoản</a:t>
            </a:r>
            <a:r>
              <a:rPr lang="en-US" sz="4000" dirty="0"/>
              <a:t> </a:t>
            </a:r>
            <a:r>
              <a:rPr lang="en-US" sz="4000" dirty="0" err="1"/>
              <a:t>thấp</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36338748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0715" y="609600"/>
            <a:ext cx="4438266" cy="461665"/>
          </a:xfrm>
          <a:prstGeom prst="rect">
            <a:avLst/>
          </a:prstGeom>
        </p:spPr>
        <p:txBody>
          <a:bodyPr wrap="none">
            <a:spAutoFit/>
          </a:bodyPr>
          <a:lstStyle/>
          <a:p>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7.2. </a:t>
            </a:r>
            <a:r>
              <a:rPr lang="en-US" sz="2400" b="1" u="sng" dirty="0" err="1" smtClean="0">
                <a:effectLst>
                  <a:outerShdw blurRad="38100" dist="38100" dir="2700000" algn="tl">
                    <a:srgbClr val="000000">
                      <a:alpha val="43137"/>
                    </a:srgbClr>
                  </a:outerShdw>
                </a:effectLst>
                <a:latin typeface="Times New Roman" pitchFamily="18" charset="0"/>
                <a:cs typeface="Times New Roman" pitchFamily="18" charset="0"/>
              </a:rPr>
              <a:t>Biện</a:t>
            </a:r>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b="1" u="sng" dirty="0" err="1">
                <a:effectLst>
                  <a:outerShdw blurRad="38100" dist="38100" dir="2700000" algn="tl">
                    <a:srgbClr val="000000">
                      <a:alpha val="43137"/>
                    </a:srgbClr>
                  </a:outerShdw>
                </a:effectLst>
                <a:latin typeface="Times New Roman" pitchFamily="18" charset="0"/>
                <a:cs typeface="Times New Roman" pitchFamily="18" charset="0"/>
              </a:rPr>
              <a:t>pháp</a:t>
            </a:r>
            <a:r>
              <a:rPr lang="en-US" sz="24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u="sng" dirty="0" err="1">
                <a:effectLst>
                  <a:outerShdw blurRad="38100" dist="38100" dir="2700000" algn="tl">
                    <a:srgbClr val="000000">
                      <a:alpha val="43137"/>
                    </a:srgbClr>
                  </a:outerShdw>
                </a:effectLst>
                <a:latin typeface="Times New Roman" pitchFamily="18" charset="0"/>
                <a:cs typeface="Times New Roman" pitchFamily="18" charset="0"/>
              </a:rPr>
              <a:t>khắc</a:t>
            </a:r>
            <a:r>
              <a:rPr lang="en-US" sz="24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u="sng" dirty="0" err="1">
                <a:effectLst>
                  <a:outerShdw blurRad="38100" dist="38100" dir="2700000" algn="tl">
                    <a:srgbClr val="000000">
                      <a:alpha val="43137"/>
                    </a:srgbClr>
                  </a:outerShdw>
                </a:effectLst>
                <a:latin typeface="Times New Roman" pitchFamily="18" charset="0"/>
                <a:cs typeface="Times New Roman" pitchFamily="18" charset="0"/>
              </a:rPr>
              <a:t>phục</a:t>
            </a:r>
            <a:r>
              <a:rPr lang="en-US" sz="24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u="sng" dirty="0" err="1">
                <a:effectLst>
                  <a:outerShdw blurRad="38100" dist="38100" dir="2700000" algn="tl">
                    <a:srgbClr val="000000">
                      <a:alpha val="43137"/>
                    </a:srgbClr>
                  </a:outerShdw>
                </a:effectLst>
                <a:latin typeface="Times New Roman" pitchFamily="18" charset="0"/>
                <a:cs typeface="Times New Roman" pitchFamily="18" charset="0"/>
              </a:rPr>
              <a:t>rủi</a:t>
            </a:r>
            <a:r>
              <a:rPr lang="en-US" sz="24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u="sng" dirty="0" err="1">
                <a:effectLst>
                  <a:outerShdw blurRad="38100" dist="38100" dir="2700000" algn="tl">
                    <a:srgbClr val="000000">
                      <a:alpha val="43137"/>
                    </a:srgbClr>
                  </a:outerShdw>
                </a:effectLst>
                <a:latin typeface="Times New Roman" pitchFamily="18" charset="0"/>
                <a:cs typeface="Times New Roman" pitchFamily="18" charset="0"/>
              </a:rPr>
              <a:t>ro</a:t>
            </a:r>
            <a:r>
              <a:rPr lang="en-US" sz="2400" b="1" u="sng" dirty="0">
                <a:effectLst>
                  <a:outerShdw blurRad="38100" dist="38100" dir="2700000" algn="tl">
                    <a:srgbClr val="000000">
                      <a:alpha val="43137"/>
                    </a:srgbClr>
                  </a:outerShdw>
                </a:effectLst>
                <a:latin typeface="Times New Roman" pitchFamily="18" charset="0"/>
                <a:cs typeface="Times New Roman" pitchFamily="18" charset="0"/>
              </a:rPr>
              <a:t>:</a:t>
            </a:r>
          </a:p>
        </p:txBody>
      </p:sp>
      <p:graphicFrame>
        <p:nvGraphicFramePr>
          <p:cNvPr id="5" name="Diagram 4"/>
          <p:cNvGraphicFramePr/>
          <p:nvPr>
            <p:extLst>
              <p:ext uri="{D42A27DB-BD31-4B8C-83A1-F6EECF244321}">
                <p14:modId xmlns:p14="http://schemas.microsoft.com/office/powerpoint/2010/main" val="375433663"/>
              </p:ext>
            </p:extLst>
          </p:nvPr>
        </p:nvGraphicFramePr>
        <p:xfrm>
          <a:off x="152400" y="1219200"/>
          <a:ext cx="876300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417938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592183"/>
            <a:ext cx="5248553" cy="461665"/>
          </a:xfrm>
          <a:prstGeom prst="rect">
            <a:avLst/>
          </a:prstGeom>
        </p:spPr>
        <p:txBody>
          <a:bodyPr wrap="none">
            <a:spAutoFit/>
          </a:bodyPr>
          <a:lstStyle/>
          <a:p>
            <a:r>
              <a:rPr lang="vi-VN" sz="2400" b="1" u="sng" dirty="0" smtClean="0">
                <a:effectLst>
                  <a:outerShdw blurRad="38100" dist="38100" dir="2700000" algn="tl">
                    <a:srgbClr val="000000">
                      <a:alpha val="43137"/>
                    </a:srgbClr>
                  </a:outerShdw>
                </a:effectLst>
              </a:rPr>
              <a:t>8.</a:t>
            </a:r>
            <a:r>
              <a:rPr lang="en-US" sz="2400" b="1" u="sng" dirty="0" smtClean="0">
                <a:effectLst>
                  <a:outerShdw blurRad="38100" dist="38100" dir="2700000" algn="tl">
                    <a:srgbClr val="000000">
                      <a:alpha val="43137"/>
                    </a:srgbClr>
                  </a:outerShdw>
                </a:effectLst>
              </a:rPr>
              <a:t> </a:t>
            </a:r>
            <a:r>
              <a:rPr lang="vi-VN" sz="2400" b="1" u="sng" dirty="0" smtClean="0">
                <a:effectLst>
                  <a:outerShdw blurRad="38100" dist="38100" dir="2700000" algn="tl">
                    <a:srgbClr val="000000">
                      <a:alpha val="43137"/>
                    </a:srgbClr>
                  </a:outerShdw>
                </a:effectLst>
              </a:rPr>
              <a:t>Một </a:t>
            </a:r>
            <a:r>
              <a:rPr lang="vi-VN" sz="2400" b="1" u="sng" dirty="0">
                <a:effectLst>
                  <a:outerShdw blurRad="38100" dist="38100" dir="2700000" algn="tl">
                    <a:srgbClr val="000000">
                      <a:alpha val="43137"/>
                    </a:srgbClr>
                  </a:outerShdw>
                </a:effectLst>
              </a:rPr>
              <a:t>số thị trường OTC trên thế giới</a:t>
            </a:r>
            <a:endParaRPr lang="en-US" sz="2400" b="1" u="sng" dirty="0">
              <a:effectLst>
                <a:outerShdw blurRad="38100" dist="38100" dir="2700000" algn="tl">
                  <a:srgbClr val="000000">
                    <a:alpha val="43137"/>
                  </a:srgbClr>
                </a:outerShdw>
              </a:effectLs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87172832"/>
              </p:ext>
            </p:extLst>
          </p:nvPr>
        </p:nvGraphicFramePr>
        <p:xfrm>
          <a:off x="228600" y="1219200"/>
          <a:ext cx="8763000" cy="5354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004826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895600" y="-1447800"/>
            <a:ext cx="6172200" cy="6362700"/>
          </a:xfrm>
          <a:prstGeom prst="ellipse">
            <a:avLst/>
          </a:prstGeom>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smtClean="0">
                <a:latin typeface="Times New Roman" pitchFamily="18" charset="0"/>
                <a:cs typeface="Times New Roman" pitchFamily="18" charset="0"/>
              </a:rPr>
              <a:t>          THỊ</a:t>
            </a:r>
            <a:endParaRPr lang="en-US" sz="3200" dirty="0">
              <a:latin typeface="Times New Roman" pitchFamily="18" charset="0"/>
              <a:cs typeface="Times New Roman" pitchFamily="18" charset="0"/>
            </a:endParaRPr>
          </a:p>
        </p:txBody>
      </p:sp>
      <p:sp>
        <p:nvSpPr>
          <p:cNvPr id="5" name="Oval 4"/>
          <p:cNvSpPr/>
          <p:nvPr/>
        </p:nvSpPr>
        <p:spPr>
          <a:xfrm>
            <a:off x="1676400" y="838200"/>
            <a:ext cx="2743200" cy="2667000"/>
          </a:xfrm>
          <a:prstGeom prst="ellipse">
            <a:avLst/>
          </a:prstGeom>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smtClean="0">
                <a:latin typeface="Times New Roman" pitchFamily="18" charset="0"/>
                <a:cs typeface="Times New Roman" pitchFamily="18" charset="0"/>
              </a:rPr>
              <a:t>TRƯỜNG</a:t>
            </a:r>
            <a:endParaRPr lang="en-US" sz="3200" dirty="0">
              <a:latin typeface="Times New Roman" pitchFamily="18" charset="0"/>
              <a:cs typeface="Times New Roman" pitchFamily="18" charset="0"/>
            </a:endParaRPr>
          </a:p>
        </p:txBody>
      </p:sp>
      <p:sp>
        <p:nvSpPr>
          <p:cNvPr id="6" name="Oval 5"/>
          <p:cNvSpPr/>
          <p:nvPr/>
        </p:nvSpPr>
        <p:spPr>
          <a:xfrm>
            <a:off x="3467100" y="2528047"/>
            <a:ext cx="1905000" cy="1676400"/>
          </a:xfrm>
          <a:prstGeom prst="ellipse">
            <a:avLst/>
          </a:prstGeom>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smtClean="0">
                <a:latin typeface="Times New Roman" pitchFamily="18" charset="0"/>
                <a:cs typeface="Times New Roman" pitchFamily="18" charset="0"/>
              </a:rPr>
              <a:t>OTC</a:t>
            </a:r>
            <a:endParaRPr lang="en-US" sz="3200" dirty="0">
              <a:latin typeface="Times New Roman" pitchFamily="18" charset="0"/>
              <a:cs typeface="Times New Roman" pitchFamily="18" charset="0"/>
            </a:endParaRPr>
          </a:p>
        </p:txBody>
      </p:sp>
      <p:sp>
        <p:nvSpPr>
          <p:cNvPr id="7" name="Oval 6"/>
          <p:cNvSpPr/>
          <p:nvPr/>
        </p:nvSpPr>
        <p:spPr>
          <a:xfrm>
            <a:off x="4939553" y="1371600"/>
            <a:ext cx="2438400" cy="2438400"/>
          </a:xfrm>
          <a:prstGeom prst="ellipse">
            <a:avLst/>
          </a:prstGeom>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smtClean="0">
                <a:latin typeface="Times New Roman" pitchFamily="18" charset="0"/>
                <a:cs typeface="Times New Roman" pitchFamily="18" charset="0"/>
              </a:rPr>
              <a:t>Ở</a:t>
            </a:r>
            <a:endParaRPr lang="en-US" sz="3200" dirty="0">
              <a:latin typeface="Times New Roman" pitchFamily="18" charset="0"/>
              <a:cs typeface="Times New Roman" pitchFamily="18" charset="0"/>
            </a:endParaRPr>
          </a:p>
        </p:txBody>
      </p:sp>
      <p:sp>
        <p:nvSpPr>
          <p:cNvPr id="8" name="Oval 7"/>
          <p:cNvSpPr/>
          <p:nvPr/>
        </p:nvSpPr>
        <p:spPr>
          <a:xfrm>
            <a:off x="5257800" y="2836209"/>
            <a:ext cx="5206252" cy="5295900"/>
          </a:xfrm>
          <a:prstGeom prst="ellipse">
            <a:avLst/>
          </a:prstGeom>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smtClean="0">
                <a:latin typeface="Times New Roman" pitchFamily="18" charset="0"/>
                <a:cs typeface="Times New Roman" pitchFamily="18" charset="0"/>
              </a:rPr>
              <a:t>VIỆT NAM</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417574472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style.rotation</p:attrName>
                                        </p:attrNameLst>
                                      </p:cBhvr>
                                      <p:tavLst>
                                        <p:tav tm="0">
                                          <p:val>
                                            <p:fltVal val="90"/>
                                          </p:val>
                                        </p:tav>
                                        <p:tav tm="100000">
                                          <p:val>
                                            <p:fltVal val="0"/>
                                          </p:val>
                                        </p:tav>
                                      </p:tavLst>
                                    </p:anim>
                                    <p:animEffect transition="in" filter="fade">
                                      <p:cBhvr>
                                        <p:cTn id="4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964418"/>
            <a:ext cx="1814920" cy="461665"/>
          </a:xfrm>
          <a:prstGeom prst="rect">
            <a:avLst/>
          </a:prstGeom>
        </p:spPr>
        <p:txBody>
          <a:bodyPr wrap="none">
            <a:spAutoFit/>
          </a:bodyPr>
          <a:lstStyle/>
          <a:p>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1. </a:t>
            </a:r>
            <a:r>
              <a:rPr lang="en-US" sz="2400" b="1" u="sng" dirty="0" err="1" smtClean="0">
                <a:effectLst>
                  <a:outerShdw blurRad="38100" dist="38100" dir="2700000" algn="tl">
                    <a:srgbClr val="000000">
                      <a:alpha val="43137"/>
                    </a:srgbClr>
                  </a:outerShdw>
                </a:effectLst>
                <a:latin typeface="Times New Roman" pitchFamily="18" charset="0"/>
                <a:cs typeface="Times New Roman" pitchFamily="18" charset="0"/>
              </a:rPr>
              <a:t>Giới</a:t>
            </a:r>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b="1" u="sng" dirty="0" err="1">
                <a:effectLst>
                  <a:outerShdw blurRad="38100" dist="38100" dir="2700000" algn="tl">
                    <a:srgbClr val="000000">
                      <a:alpha val="43137"/>
                    </a:srgbClr>
                  </a:outerShdw>
                </a:effectLst>
                <a:latin typeface="Times New Roman" pitchFamily="18" charset="0"/>
                <a:cs typeface="Times New Roman" pitchFamily="18" charset="0"/>
              </a:rPr>
              <a:t>thiệu</a:t>
            </a:r>
            <a:endParaRPr lang="en-US" sz="2400" b="1" u="sng"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533400" y="1447800"/>
            <a:ext cx="7772400" cy="3046988"/>
          </a:xfrm>
          <a:prstGeom prst="rect">
            <a:avLst/>
          </a:prstGeom>
        </p:spPr>
        <p:txBody>
          <a:bodyPr wrap="square">
            <a:spAutoFit/>
          </a:bodyPr>
          <a:lstStyle/>
          <a:p>
            <a:r>
              <a:rPr lang="en-US" sz="2400" dirty="0">
                <a:latin typeface="Times New Roman" pitchFamily="18" charset="0"/>
                <a:cs typeface="Times New Roman" pitchFamily="18" charset="0"/>
              </a:rPr>
              <a:t>Theo </a:t>
            </a:r>
            <a:r>
              <a:rPr lang="en-US" sz="2400" dirty="0" err="1">
                <a:latin typeface="Times New Roman" pitchFamily="18" charset="0"/>
                <a:cs typeface="Times New Roman" pitchFamily="18" charset="0"/>
              </a:rPr>
              <a:t>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Bùi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Ủy</a:t>
            </a:r>
            <a:r>
              <a:rPr lang="en-US" sz="2400" dirty="0">
                <a:latin typeface="Times New Roman" pitchFamily="18" charset="0"/>
                <a:cs typeface="Times New Roman" pitchFamily="18" charset="0"/>
              </a:rPr>
              <a:t> ban </a:t>
            </a:r>
            <a:r>
              <a:rPr lang="en-US" sz="2400" dirty="0" err="1">
                <a:latin typeface="Times New Roman" pitchFamily="18" charset="0"/>
                <a:cs typeface="Times New Roman" pitchFamily="18" charset="0"/>
              </a:rPr>
              <a:t>Chứng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Tp.HCM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Việt</a:t>
            </a:r>
            <a:r>
              <a:rPr lang="en-US" sz="2400" dirty="0">
                <a:latin typeface="Times New Roman" pitchFamily="18" charset="0"/>
                <a:cs typeface="Times New Roman" pitchFamily="18" charset="0"/>
              </a:rPr>
              <a:t> Nam </a:t>
            </a:r>
            <a:r>
              <a:rPr lang="en-US" sz="2400" dirty="0" err="1">
                <a:latin typeface="Times New Roman" pitchFamily="18" charset="0"/>
                <a:cs typeface="Times New Roman" pitchFamily="18" charset="0"/>
              </a:rPr>
              <a:t>chưa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OTC </a:t>
            </a:r>
            <a:r>
              <a:rPr lang="en-US" sz="2400" dirty="0" err="1">
                <a:latin typeface="Times New Roman" pitchFamily="18" charset="0"/>
                <a:cs typeface="Times New Roman" pitchFamily="18" charset="0"/>
              </a:rPr>
              <a:t>đúng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phiếu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lâu</a:t>
            </a:r>
            <a:r>
              <a:rPr lang="en-US" sz="2400" dirty="0">
                <a:latin typeface="Times New Roman" pitchFamily="18" charset="0"/>
                <a:cs typeface="Times New Roman" pitchFamily="18" charset="0"/>
              </a:rPr>
              <a:t> nay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phiếu</a:t>
            </a:r>
            <a:r>
              <a:rPr lang="en-US" sz="2400" dirty="0">
                <a:latin typeface="Times New Roman" pitchFamily="18" charset="0"/>
                <a:cs typeface="Times New Roman" pitchFamily="18" charset="0"/>
              </a:rPr>
              <a:t> OTC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do, </a:t>
            </a:r>
            <a:r>
              <a:rPr lang="en-US" sz="2400" dirty="0" err="1">
                <a:latin typeface="Times New Roman" pitchFamily="18" charset="0"/>
                <a:cs typeface="Times New Roman" pitchFamily="18" charset="0"/>
              </a:rPr>
              <a:t>nơi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mua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phiếu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tay</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gọi theo </a:t>
            </a:r>
            <a:r>
              <a:rPr lang="en-US" sz="2400" dirty="0" err="1">
                <a:latin typeface="Times New Roman" pitchFamily="18" charset="0"/>
                <a:cs typeface="Times New Roman" pitchFamily="18" charset="0"/>
              </a:rPr>
              <a:t>tên</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quốc tế là thị trường xám </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grey market </a:t>
            </a:r>
            <a:r>
              <a:rPr lang="en-US" sz="2400" dirty="0">
                <a:latin typeface="Times New Roman" pitchFamily="18" charset="0"/>
                <a:cs typeface="Times New Roman" pitchFamily="18" charset="0"/>
              </a:rPr>
              <a:t>).</a:t>
            </a:r>
          </a:p>
        </p:txBody>
      </p:sp>
      <p:pic>
        <p:nvPicPr>
          <p:cNvPr id="7" name="Picture 2" descr="http://1080daklak.vn/Anh/TinTuc/6348908497230267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494788"/>
            <a:ext cx="3810000" cy="297179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19185" y="471100"/>
            <a:ext cx="4098238" cy="461665"/>
          </a:xfrm>
          <a:prstGeom prst="rect">
            <a:avLst/>
          </a:prstGeom>
        </p:spPr>
        <p:txBody>
          <a:bodyPr wrap="none">
            <a:spAutoFit/>
          </a:bodyPr>
          <a:lstStyle/>
          <a:p>
            <a:r>
              <a:rPr lang="vi-VN" sz="2400" b="1" u="sng" dirty="0" smtClean="0">
                <a:effectLst>
                  <a:outerShdw blurRad="38100" dist="38100" dir="2700000" algn="tl">
                    <a:srgbClr val="000000">
                      <a:alpha val="43137"/>
                    </a:srgbClr>
                  </a:outerShdw>
                </a:effectLst>
              </a:rPr>
              <a:t>II.</a:t>
            </a:r>
            <a:r>
              <a:rPr lang="en-US" sz="2400" b="1" u="sng" dirty="0" smtClean="0">
                <a:effectLst>
                  <a:outerShdw blurRad="38100" dist="38100" dir="2700000" algn="tl">
                    <a:srgbClr val="000000">
                      <a:alpha val="43137"/>
                    </a:srgbClr>
                  </a:outerShdw>
                </a:effectLst>
              </a:rPr>
              <a:t> </a:t>
            </a:r>
            <a:r>
              <a:rPr lang="vi-VN" sz="2400" b="1" u="sng" dirty="0" smtClean="0">
                <a:effectLst>
                  <a:outerShdw blurRad="38100" dist="38100" dir="2700000" algn="tl">
                    <a:srgbClr val="000000">
                      <a:alpha val="43137"/>
                    </a:srgbClr>
                  </a:outerShdw>
                </a:effectLst>
              </a:rPr>
              <a:t>Thị </a:t>
            </a:r>
            <a:r>
              <a:rPr lang="vi-VN" sz="2400" b="1" u="sng" dirty="0">
                <a:effectLst>
                  <a:outerShdw blurRad="38100" dist="38100" dir="2700000" algn="tl">
                    <a:srgbClr val="000000">
                      <a:alpha val="43137"/>
                    </a:srgbClr>
                  </a:outerShdw>
                </a:effectLst>
              </a:rPr>
              <a:t>trường OTC Việt Nam</a:t>
            </a:r>
            <a:endParaRPr lang="en-US" sz="24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623978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066800"/>
            <a:ext cx="8229600" cy="5262979"/>
          </a:xfrm>
          <a:prstGeom prst="rect">
            <a:avLst/>
          </a:prstGeom>
        </p:spPr>
        <p:txBody>
          <a:bodyPr wrap="square">
            <a:spAutoFit/>
          </a:bodyPr>
          <a:lstStyle/>
          <a:p>
            <a:pPr marL="285750" lvl="0" indent="-285750">
              <a:buFont typeface="Wingdings" pitchFamily="2" charset="2"/>
              <a:buChar char="Ø"/>
            </a:pPr>
            <a:r>
              <a:rPr lang="en-US" sz="2400" dirty="0" err="1" smtClean="0">
                <a:latin typeface="Times New Roman" pitchFamily="18" charset="0"/>
                <a:cs typeface="Times New Roman" pitchFamily="18" charset="0"/>
              </a:rPr>
              <a:t>Thao</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trị </a:t>
            </a:r>
            <a:r>
              <a:rPr lang="en-US" sz="2400" dirty="0" err="1">
                <a:latin typeface="Times New Roman" pitchFamily="18" charset="0"/>
                <a:cs typeface="Times New Roman" pitchFamily="18" charset="0"/>
              </a:rPr>
              <a:t>thực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của</a:t>
            </a:r>
            <a:r>
              <a:rPr lang="en-US" sz="2400" dirty="0">
                <a:latin typeface="Times New Roman" pitchFamily="18" charset="0"/>
                <a:cs typeface="Times New Roman" pitchFamily="18" charset="0"/>
              </a:rPr>
              <a:t> CP </a:t>
            </a:r>
            <a:r>
              <a:rPr lang="en-US" sz="2400" dirty="0" err="1">
                <a:latin typeface="Times New Roman" pitchFamily="18" charset="0"/>
                <a:cs typeface="Times New Roman" pitchFamily="18" charset="0"/>
              </a:rPr>
              <a:t>nhiều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lần,nằm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tầm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soát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a:t>
            </a:r>
            <a:r>
              <a:rPr lang="en-US" sz="2400" dirty="0">
                <a:latin typeface="Times New Roman" pitchFamily="18" charset="0"/>
                <a:cs typeface="Times New Roman" pitchFamily="18" charset="0"/>
              </a:rPr>
              <a:t>.</a:t>
            </a:r>
          </a:p>
          <a:p>
            <a:pPr marL="285750" lvl="0" indent="-285750">
              <a:buFont typeface="Wingdings" pitchFamily="2" charset="2"/>
              <a:buChar char="Ø"/>
            </a:pPr>
            <a:r>
              <a:rPr lang="en-US" sz="2400" dirty="0">
                <a:latin typeface="Times New Roman" pitchFamily="18" charset="0"/>
                <a:cs typeface="Times New Roman" pitchFamily="18" charset="0"/>
              </a:rPr>
              <a:t>Tung tin </a:t>
            </a:r>
            <a:r>
              <a:rPr lang="en-US" sz="2400" dirty="0" err="1">
                <a:latin typeface="Times New Roman" pitchFamily="18" charset="0"/>
                <a:cs typeface="Times New Roman" pitchFamily="18" charset="0"/>
              </a:rPr>
              <a:t>đồn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lệch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mua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kiếm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doanh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trốn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thuế</a:t>
            </a:r>
            <a:r>
              <a:rPr lang="en-US" sz="2400" dirty="0">
                <a:latin typeface="Times New Roman" pitchFamily="18" charset="0"/>
                <a:cs typeface="Times New Roman" pitchFamily="18" charset="0"/>
              </a:rPr>
              <a:t>…</a:t>
            </a:r>
          </a:p>
          <a:p>
            <a:pPr marL="285750" lvl="0" indent="-285750">
              <a:buFont typeface="Wingdings" pitchFamily="2" charset="2"/>
              <a:buChar char="Ø"/>
            </a:pPr>
            <a:r>
              <a:rPr lang="en-US" sz="2400" dirty="0" err="1">
                <a:latin typeface="Times New Roman" pitchFamily="18" charset="0"/>
                <a:cs typeface="Times New Roman" pitchFamily="18" charset="0"/>
              </a:rPr>
              <a:t>Các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hành</a:t>
            </a:r>
            <a:r>
              <a:rPr lang="en-US" sz="2400" dirty="0">
                <a:latin typeface="Times New Roman" pitchFamily="18" charset="0"/>
                <a:cs typeface="Times New Roman" pitchFamily="18" charset="0"/>
              </a:rPr>
              <a:t> CP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a:t>
            </a:r>
          </a:p>
          <a:p>
            <a:pPr marL="285750" lvl="0" indent="-285750">
              <a:buFont typeface="Wingdings" pitchFamily="2" charset="2"/>
              <a:buChar char="Ø"/>
            </a:pP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diễn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yếu</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cò</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tiềm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ẩn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rủi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a:t>
            </a:r>
          </a:p>
          <a:p>
            <a:pPr marL="285750" lvl="0" indent="-285750">
              <a:buFont typeface="Wingdings" pitchFamily="2" charset="2"/>
              <a:buChar char="Ø"/>
            </a:pPr>
            <a:r>
              <a:rPr lang="en-US" sz="2400" dirty="0" err="1">
                <a:latin typeface="Times New Roman" pitchFamily="18" charset="0"/>
                <a:cs typeface="Times New Roman" pitchFamily="18" charset="0"/>
              </a:rPr>
              <a:t>Giao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khung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dõi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tài</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5" name="Rectangle 4"/>
          <p:cNvSpPr/>
          <p:nvPr/>
        </p:nvSpPr>
        <p:spPr>
          <a:xfrm>
            <a:off x="609600" y="533400"/>
            <a:ext cx="2350323" cy="461665"/>
          </a:xfrm>
          <a:prstGeom prst="rect">
            <a:avLst/>
          </a:prstGeom>
        </p:spPr>
        <p:txBody>
          <a:bodyPr wrap="none">
            <a:spAutoFit/>
          </a:bodyPr>
          <a:lstStyle/>
          <a:p>
            <a:r>
              <a:rPr lang="en-US" sz="2400" b="1" u="sng" dirty="0">
                <a:effectLst>
                  <a:outerShdw blurRad="38100" dist="38100" dir="2700000" algn="tl">
                    <a:srgbClr val="000000">
                      <a:alpha val="43137"/>
                    </a:srgbClr>
                  </a:outerShdw>
                </a:effectLst>
                <a:latin typeface="Times New Roman" pitchFamily="18" charset="0"/>
                <a:cs typeface="Times New Roman" pitchFamily="18" charset="0"/>
              </a:rPr>
              <a:t>2. </a:t>
            </a:r>
            <a:r>
              <a:rPr lang="en-US" sz="2400" b="1" u="sng" dirty="0" err="1">
                <a:effectLst>
                  <a:outerShdw blurRad="38100" dist="38100" dir="2700000" algn="tl">
                    <a:srgbClr val="000000">
                      <a:alpha val="43137"/>
                    </a:srgbClr>
                  </a:outerShdw>
                </a:effectLst>
                <a:latin typeface="Times New Roman" pitchFamily="18" charset="0"/>
                <a:cs typeface="Times New Roman" pitchFamily="18" charset="0"/>
              </a:rPr>
              <a:t>Nguyên</a:t>
            </a:r>
            <a:r>
              <a:rPr lang="en-US" sz="24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u="sng" dirty="0" err="1">
                <a:effectLst>
                  <a:outerShdw blurRad="38100" dist="38100" dir="2700000" algn="tl">
                    <a:srgbClr val="000000">
                      <a:alpha val="43137"/>
                    </a:srgbClr>
                  </a:outerShdw>
                </a:effectLst>
                <a:latin typeface="Times New Roman" pitchFamily="18" charset="0"/>
                <a:cs typeface="Times New Roman" pitchFamily="18" charset="0"/>
              </a:rPr>
              <a:t>nhân</a:t>
            </a:r>
            <a:r>
              <a:rPr lang="en-US" sz="2400" b="1" u="sng" dirty="0">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117209028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down)">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9" dur="500"/>
                                        <p:tgtEl>
                                          <p:spTgt spid="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1000"/>
                                        <p:tgtEl>
                                          <p:spTgt spid="4">
                                            <p:txEl>
                                              <p:pRg st="4" end="4"/>
                                            </p:txEl>
                                          </p:spTgt>
                                        </p:tgtEl>
                                      </p:cBhvr>
                                    </p:animEffect>
                                    <p:anim calcmode="lin" valueType="num">
                                      <p:cBhvr>
                                        <p:cTn id="3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685800"/>
            <a:ext cx="7772400" cy="3416320"/>
          </a:xfrm>
          <a:prstGeom prst="rect">
            <a:avLst/>
          </a:prstGeom>
        </p:spPr>
        <p:txBody>
          <a:bodyPr wrap="square">
            <a:spAutoFit/>
          </a:bodyPr>
          <a:lstStyle/>
          <a:p>
            <a:r>
              <a:rPr lang="en-US" sz="2400" i="1" dirty="0" err="1">
                <a:latin typeface="Times New Roman" pitchFamily="18" charset="0"/>
                <a:cs typeface="Times New Roman" pitchFamily="18" charset="0"/>
              </a:rPr>
              <a:t>Đối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với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đầu</a:t>
            </a:r>
            <a:r>
              <a:rPr lang="en-US" sz="2400" i="1" dirty="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tư</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marL="285750" lvl="0" indent="-285750">
              <a:buFont typeface="Courier New" pitchFamily="49" charset="0"/>
              <a:buChar char="o"/>
            </a:pP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tin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doanh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gặp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tin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a:t>
            </a:r>
          </a:p>
          <a:p>
            <a:pPr marL="285750" lvl="0" indent="-285750">
              <a:buFont typeface="Courier New" pitchFamily="49" charset="0"/>
              <a:buChar char="o"/>
            </a:pPr>
            <a:r>
              <a:rPr lang="en-US" sz="2400" dirty="0" err="1">
                <a:latin typeface="Times New Roman" pitchFamily="18" charset="0"/>
                <a:cs typeface="Times New Roman" pitchFamily="18" charset="0"/>
              </a:rPr>
              <a:t>Khả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tin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Việt</a:t>
            </a:r>
            <a:r>
              <a:rPr lang="en-US" sz="2400" dirty="0">
                <a:latin typeface="Times New Roman" pitchFamily="18" charset="0"/>
                <a:cs typeface="Times New Roman" pitchFamily="18" charset="0"/>
              </a:rPr>
              <a:t> Nam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túng</a:t>
            </a:r>
            <a:r>
              <a:rPr lang="en-US" sz="2400" dirty="0">
                <a:latin typeface="Times New Roman" pitchFamily="18" charset="0"/>
                <a:cs typeface="Times New Roman" pitchFamily="18" charset="0"/>
              </a:rPr>
              <a:t>.</a:t>
            </a:r>
          </a:p>
          <a:p>
            <a:pPr marL="285750" lvl="0" indent="-285750">
              <a:buFont typeface="Courier New" pitchFamily="49" charset="0"/>
              <a:buChar char="o"/>
            </a:pPr>
            <a:r>
              <a:rPr lang="en-US" sz="2400" dirty="0" err="1">
                <a:latin typeface="Times New Roman" pitchFamily="18" charset="0"/>
                <a:cs typeface="Times New Roman" pitchFamily="18" charset="0"/>
              </a:rPr>
              <a:t>Tiến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quán</a:t>
            </a:r>
            <a:r>
              <a:rPr lang="en-US" sz="2400" dirty="0">
                <a:latin typeface="Times New Roman" pitchFamily="18" charset="0"/>
                <a:cs typeface="Times New Roman" pitchFamily="18" charset="0"/>
              </a:rPr>
              <a:t> internet, qua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trang</a:t>
            </a:r>
            <a:r>
              <a:rPr lang="en-US" sz="2400" dirty="0">
                <a:latin typeface="Times New Roman" pitchFamily="18" charset="0"/>
                <a:cs typeface="Times New Roman" pitchFamily="18" charset="0"/>
              </a:rPr>
              <a:t> web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sanotc.com, otc24h.com…, qua </a:t>
            </a:r>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do</a:t>
            </a:r>
          </a:p>
        </p:txBody>
      </p:sp>
      <p:pic>
        <p:nvPicPr>
          <p:cNvPr id="5" name="Picture 8" descr="http://www.tienphong.vn/ImageHandler.ashx?ImageID=994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810000"/>
            <a:ext cx="3396547" cy="2914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39141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1" dur="5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6" dur="5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179" y="533400"/>
            <a:ext cx="4701928" cy="461665"/>
          </a:xfrm>
          <a:prstGeom prst="rect">
            <a:avLst/>
          </a:prstGeom>
        </p:spPr>
        <p:txBody>
          <a:bodyPr wrap="none">
            <a:spAutoFit/>
          </a:bodyPr>
          <a:lstStyle/>
          <a:p>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3. </a:t>
            </a:r>
            <a:r>
              <a:rPr lang="en-US" sz="2400" b="1" u="sng" dirty="0" err="1" smtClean="0">
                <a:effectLst>
                  <a:outerShdw blurRad="38100" dist="38100" dir="2700000" algn="tl">
                    <a:srgbClr val="000000">
                      <a:alpha val="43137"/>
                    </a:srgbClr>
                  </a:outerShdw>
                </a:effectLst>
                <a:latin typeface="Times New Roman" pitchFamily="18" charset="0"/>
                <a:cs typeface="Times New Roman" pitchFamily="18" charset="0"/>
              </a:rPr>
              <a:t>Giải</a:t>
            </a:r>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b="1" u="sng" dirty="0" err="1">
                <a:effectLst>
                  <a:outerShdw blurRad="38100" dist="38100" dir="2700000" algn="tl">
                    <a:srgbClr val="000000">
                      <a:alpha val="43137"/>
                    </a:srgbClr>
                  </a:outerShdw>
                </a:effectLst>
                <a:latin typeface="Times New Roman" pitchFamily="18" charset="0"/>
                <a:cs typeface="Times New Roman" pitchFamily="18" charset="0"/>
              </a:rPr>
              <a:t>pháp</a:t>
            </a:r>
            <a:r>
              <a:rPr lang="en-US" sz="2400" b="1" u="sng" dirty="0">
                <a:effectLst>
                  <a:outerShdw blurRad="38100" dist="38100" dir="2700000" algn="tl">
                    <a:srgbClr val="000000">
                      <a:alpha val="43137"/>
                    </a:srgbClr>
                  </a:outerShdw>
                </a:effectLst>
                <a:latin typeface="Times New Roman" pitchFamily="18" charset="0"/>
                <a:cs typeface="Times New Roman" pitchFamily="18" charset="0"/>
              </a:rPr>
              <a:t> – </a:t>
            </a:r>
            <a:r>
              <a:rPr lang="en-US" sz="2400" b="1" u="sng" dirty="0" err="1">
                <a:effectLst>
                  <a:outerShdw blurRad="38100" dist="38100" dir="2700000" algn="tl">
                    <a:srgbClr val="000000">
                      <a:alpha val="43137"/>
                    </a:srgbClr>
                  </a:outerShdw>
                </a:effectLst>
                <a:latin typeface="Times New Roman" pitchFamily="18" charset="0"/>
                <a:cs typeface="Times New Roman" pitchFamily="18" charset="0"/>
              </a:rPr>
              <a:t>thị</a:t>
            </a:r>
            <a:r>
              <a:rPr lang="en-US" sz="24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u="sng" dirty="0" err="1">
                <a:effectLst>
                  <a:outerShdw blurRad="38100" dist="38100" dir="2700000" algn="tl">
                    <a:srgbClr val="000000">
                      <a:alpha val="43137"/>
                    </a:srgbClr>
                  </a:outerShdw>
                </a:effectLst>
                <a:latin typeface="Times New Roman" pitchFamily="18" charset="0"/>
                <a:cs typeface="Times New Roman" pitchFamily="18" charset="0"/>
              </a:rPr>
              <a:t>trường</a:t>
            </a:r>
            <a:r>
              <a:rPr lang="en-US" sz="2400" b="1" u="sng" dirty="0">
                <a:effectLst>
                  <a:outerShdw blurRad="38100" dist="38100" dir="2700000" algn="tl">
                    <a:srgbClr val="000000">
                      <a:alpha val="43137"/>
                    </a:srgbClr>
                  </a:outerShdw>
                </a:effectLst>
                <a:latin typeface="Times New Roman" pitchFamily="18" charset="0"/>
                <a:cs typeface="Times New Roman" pitchFamily="18" charset="0"/>
              </a:rPr>
              <a:t> UPCOM</a:t>
            </a:r>
            <a:endParaRPr lang="en-US" sz="2400" u="sng"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373773" y="1676400"/>
            <a:ext cx="7418221" cy="3416320"/>
          </a:xfrm>
          <a:prstGeom prst="rect">
            <a:avLst/>
          </a:prstGeom>
        </p:spPr>
        <p:txBody>
          <a:bodyPr wrap="square">
            <a:spAutoFit/>
          </a:bodyPr>
          <a:lstStyle/>
          <a:p>
            <a:pPr lvl="1"/>
            <a:endParaRPr lang="en-US" sz="1400" dirty="0"/>
          </a:p>
          <a:p>
            <a:pPr lvl="0"/>
            <a:r>
              <a:rPr lang="nl-NL" dirty="0"/>
              <a:t>Ngày 20/11/2008 Bộ Tài chính đã ban hành quyết định 108/2008/QĐ-BTC </a:t>
            </a:r>
            <a:r>
              <a:rPr lang="en-US" dirty="0" err="1"/>
              <a:t>quy</a:t>
            </a:r>
            <a:r>
              <a:rPr lang="en-US" dirty="0"/>
              <a:t> </a:t>
            </a:r>
            <a:r>
              <a:rPr lang="en-US" dirty="0" err="1"/>
              <a:t>định</a:t>
            </a:r>
            <a:r>
              <a:rPr lang="en-US" dirty="0"/>
              <a:t> </a:t>
            </a:r>
            <a:r>
              <a:rPr lang="en-US" dirty="0" err="1"/>
              <a:t>về</a:t>
            </a:r>
            <a:r>
              <a:rPr lang="en-US" dirty="0"/>
              <a:t> </a:t>
            </a:r>
            <a:r>
              <a:rPr lang="en-US" dirty="0" err="1"/>
              <a:t>Quy</a:t>
            </a:r>
            <a:r>
              <a:rPr lang="en-US" dirty="0"/>
              <a:t> </a:t>
            </a:r>
            <a:r>
              <a:rPr lang="en-US" dirty="0" err="1"/>
              <a:t>chế</a:t>
            </a:r>
            <a:r>
              <a:rPr lang="en-US" dirty="0"/>
              <a:t> </a:t>
            </a:r>
            <a:r>
              <a:rPr lang="en-US" dirty="0" err="1"/>
              <a:t>tổ</a:t>
            </a:r>
            <a:r>
              <a:rPr lang="en-US" dirty="0"/>
              <a:t> </a:t>
            </a:r>
            <a:r>
              <a:rPr lang="en-US" dirty="0" err="1"/>
              <a:t>chức</a:t>
            </a:r>
            <a:r>
              <a:rPr lang="en-US" dirty="0"/>
              <a:t> </a:t>
            </a:r>
            <a:r>
              <a:rPr lang="en-US" dirty="0" err="1"/>
              <a:t>và</a:t>
            </a:r>
            <a:r>
              <a:rPr lang="en-US" dirty="0"/>
              <a:t> </a:t>
            </a:r>
            <a:r>
              <a:rPr lang="en-US" dirty="0" err="1"/>
              <a:t>quản</a:t>
            </a:r>
            <a:r>
              <a:rPr lang="en-US" dirty="0"/>
              <a:t> </a:t>
            </a:r>
            <a:r>
              <a:rPr lang="en-US" dirty="0" err="1"/>
              <a:t>lý</a:t>
            </a:r>
            <a:r>
              <a:rPr lang="en-US" dirty="0"/>
              <a:t> </a:t>
            </a:r>
            <a:r>
              <a:rPr lang="en-US" dirty="0" err="1"/>
              <a:t>giao</a:t>
            </a:r>
            <a:r>
              <a:rPr lang="en-US" dirty="0"/>
              <a:t> </a:t>
            </a:r>
            <a:r>
              <a:rPr lang="en-US" dirty="0" err="1"/>
              <a:t>dịch</a:t>
            </a:r>
            <a:r>
              <a:rPr lang="en-US" dirty="0"/>
              <a:t> </a:t>
            </a:r>
            <a:r>
              <a:rPr lang="en-US" dirty="0" err="1"/>
              <a:t>chứng</a:t>
            </a:r>
            <a:r>
              <a:rPr lang="en-US" dirty="0"/>
              <a:t> </a:t>
            </a:r>
            <a:r>
              <a:rPr lang="en-US" dirty="0" err="1"/>
              <a:t>khoán</a:t>
            </a:r>
            <a:r>
              <a:rPr lang="en-US" dirty="0"/>
              <a:t> </a:t>
            </a:r>
            <a:r>
              <a:rPr lang="en-US" dirty="0" err="1"/>
              <a:t>công</a:t>
            </a:r>
            <a:r>
              <a:rPr lang="en-US" dirty="0"/>
              <a:t> </a:t>
            </a:r>
            <a:r>
              <a:rPr lang="en-US" dirty="0" err="1"/>
              <a:t>ty</a:t>
            </a:r>
            <a:r>
              <a:rPr lang="en-US" dirty="0"/>
              <a:t> </a:t>
            </a:r>
            <a:r>
              <a:rPr lang="en-US" dirty="0" err="1"/>
              <a:t>đại</a:t>
            </a:r>
            <a:r>
              <a:rPr lang="en-US" dirty="0"/>
              <a:t> </a:t>
            </a:r>
            <a:r>
              <a:rPr lang="en-US" dirty="0" err="1"/>
              <a:t>chúng</a:t>
            </a:r>
            <a:r>
              <a:rPr lang="en-US" dirty="0"/>
              <a:t> </a:t>
            </a:r>
            <a:r>
              <a:rPr lang="en-US" dirty="0" err="1"/>
              <a:t>chưa</a:t>
            </a:r>
            <a:r>
              <a:rPr lang="en-US" dirty="0"/>
              <a:t> </a:t>
            </a:r>
            <a:r>
              <a:rPr lang="en-US" dirty="0" err="1"/>
              <a:t>niêm</a:t>
            </a:r>
            <a:r>
              <a:rPr lang="en-US" dirty="0"/>
              <a:t> </a:t>
            </a:r>
            <a:r>
              <a:rPr lang="en-US" dirty="0" err="1"/>
              <a:t>yết</a:t>
            </a:r>
            <a:r>
              <a:rPr lang="en-US" dirty="0"/>
              <a:t> </a:t>
            </a:r>
            <a:r>
              <a:rPr lang="en-US" dirty="0" err="1"/>
              <a:t>tại</a:t>
            </a:r>
            <a:r>
              <a:rPr lang="en-US" dirty="0"/>
              <a:t> TTGDCK </a:t>
            </a:r>
            <a:r>
              <a:rPr lang="en-US" dirty="0" err="1"/>
              <a:t>Hà</a:t>
            </a:r>
            <a:r>
              <a:rPr lang="en-US" dirty="0"/>
              <a:t> </a:t>
            </a:r>
            <a:r>
              <a:rPr lang="en-US" dirty="0" err="1"/>
              <a:t>Nội</a:t>
            </a:r>
            <a:r>
              <a:rPr lang="en-US" dirty="0"/>
              <a:t> (</a:t>
            </a:r>
            <a:r>
              <a:rPr lang="en-US" dirty="0" err="1"/>
              <a:t>Upcom</a:t>
            </a:r>
            <a:r>
              <a:rPr lang="en-US" dirty="0"/>
              <a:t> </a:t>
            </a:r>
            <a:r>
              <a:rPr lang="en-US" dirty="0" err="1"/>
              <a:t>trực</a:t>
            </a:r>
            <a:r>
              <a:rPr lang="en-US" dirty="0"/>
              <a:t> </a:t>
            </a:r>
            <a:r>
              <a:rPr lang="en-US" dirty="0" err="1"/>
              <a:t>thuộc</a:t>
            </a:r>
            <a:r>
              <a:rPr lang="en-US" dirty="0"/>
              <a:t> HASTC) </a:t>
            </a:r>
            <a:r>
              <a:rPr lang="en-US" dirty="0" err="1"/>
              <a:t>với</a:t>
            </a:r>
            <a:r>
              <a:rPr lang="en-US" dirty="0"/>
              <a:t> </a:t>
            </a:r>
            <a:r>
              <a:rPr lang="en-US" dirty="0" err="1"/>
              <a:t>định</a:t>
            </a:r>
            <a:r>
              <a:rPr lang="en-US" dirty="0"/>
              <a:t> </a:t>
            </a:r>
            <a:r>
              <a:rPr lang="en-US" dirty="0" err="1"/>
              <a:t>hướng</a:t>
            </a:r>
            <a:r>
              <a:rPr lang="en-US" dirty="0"/>
              <a:t> </a:t>
            </a:r>
            <a:r>
              <a:rPr lang="en-US" dirty="0" err="1"/>
              <a:t>là</a:t>
            </a:r>
            <a:r>
              <a:rPr lang="en-US" dirty="0"/>
              <a:t> </a:t>
            </a:r>
            <a:r>
              <a:rPr lang="en-US" dirty="0" err="1"/>
              <a:t>thu</a:t>
            </a:r>
            <a:r>
              <a:rPr lang="en-US" dirty="0"/>
              <a:t> </a:t>
            </a:r>
            <a:r>
              <a:rPr lang="en-US" dirty="0" err="1"/>
              <a:t>hẹp</a:t>
            </a:r>
            <a:r>
              <a:rPr lang="en-US" dirty="0"/>
              <a:t> </a:t>
            </a:r>
            <a:r>
              <a:rPr lang="en-US" dirty="0" err="1"/>
              <a:t>thị</a:t>
            </a:r>
            <a:r>
              <a:rPr lang="en-US" dirty="0"/>
              <a:t> </a:t>
            </a:r>
            <a:r>
              <a:rPr lang="en-US" dirty="0" err="1"/>
              <a:t>trường</a:t>
            </a:r>
            <a:r>
              <a:rPr lang="en-US" dirty="0"/>
              <a:t> </a:t>
            </a:r>
            <a:r>
              <a:rPr lang="en-US" dirty="0" err="1"/>
              <a:t>tự</a:t>
            </a:r>
            <a:r>
              <a:rPr lang="en-US" dirty="0"/>
              <a:t> do, </a:t>
            </a:r>
            <a:r>
              <a:rPr lang="en-US" dirty="0" err="1"/>
              <a:t>trở</a:t>
            </a:r>
            <a:r>
              <a:rPr lang="en-US" dirty="0"/>
              <a:t> </a:t>
            </a:r>
            <a:r>
              <a:rPr lang="en-US" dirty="0" err="1"/>
              <a:t>thành</a:t>
            </a:r>
            <a:r>
              <a:rPr lang="en-US" dirty="0"/>
              <a:t> </a:t>
            </a:r>
            <a:r>
              <a:rPr lang="en-US" dirty="0" err="1"/>
              <a:t>sàn</a:t>
            </a:r>
            <a:r>
              <a:rPr lang="en-US" dirty="0"/>
              <a:t> </a:t>
            </a:r>
            <a:r>
              <a:rPr lang="en-US" dirty="0" err="1"/>
              <a:t>giao</a:t>
            </a:r>
            <a:r>
              <a:rPr lang="en-US" dirty="0"/>
              <a:t> </a:t>
            </a:r>
            <a:r>
              <a:rPr lang="en-US" dirty="0" err="1"/>
              <a:t>dịch</a:t>
            </a:r>
            <a:r>
              <a:rPr lang="en-US" dirty="0"/>
              <a:t> OTC, </a:t>
            </a:r>
            <a:r>
              <a:rPr lang="en-US" dirty="0" err="1"/>
              <a:t>có</a:t>
            </a:r>
            <a:r>
              <a:rPr lang="en-US" dirty="0"/>
              <a:t> </a:t>
            </a:r>
            <a:r>
              <a:rPr lang="en-US" dirty="0" err="1"/>
              <a:t>tổ</a:t>
            </a:r>
            <a:r>
              <a:rPr lang="en-US" dirty="0"/>
              <a:t> </a:t>
            </a:r>
            <a:r>
              <a:rPr lang="en-US" dirty="0" err="1"/>
              <a:t>chức</a:t>
            </a:r>
            <a:r>
              <a:rPr lang="en-US" dirty="0"/>
              <a:t> </a:t>
            </a:r>
            <a:r>
              <a:rPr lang="en-US" dirty="0" err="1"/>
              <a:t>hiện</a:t>
            </a:r>
            <a:r>
              <a:rPr lang="en-US" dirty="0"/>
              <a:t> </a:t>
            </a:r>
            <a:r>
              <a:rPr lang="en-US" dirty="0" err="1"/>
              <a:t>đại</a:t>
            </a:r>
            <a:r>
              <a:rPr lang="en-US" dirty="0"/>
              <a:t> </a:t>
            </a:r>
            <a:r>
              <a:rPr lang="en-US" dirty="0" err="1"/>
              <a:t>đầu</a:t>
            </a:r>
            <a:r>
              <a:rPr lang="en-US" dirty="0"/>
              <a:t> </a:t>
            </a:r>
            <a:r>
              <a:rPr lang="en-US" dirty="0" err="1"/>
              <a:t>tiên</a:t>
            </a:r>
            <a:r>
              <a:rPr lang="en-US" dirty="0"/>
              <a:t> ở </a:t>
            </a:r>
            <a:r>
              <a:rPr lang="en-US" dirty="0" err="1"/>
              <a:t>Việt</a:t>
            </a:r>
            <a:r>
              <a:rPr lang="en-US" dirty="0"/>
              <a:t> Nam</a:t>
            </a:r>
            <a:endParaRPr lang="en-US" sz="1400" dirty="0"/>
          </a:p>
          <a:p>
            <a:pPr lvl="0"/>
            <a:r>
              <a:rPr lang="en-US" dirty="0" err="1"/>
              <a:t>Ngày</a:t>
            </a:r>
            <a:r>
              <a:rPr lang="en-US" dirty="0"/>
              <a:t> 23/6/2009, BTC </a:t>
            </a:r>
            <a:r>
              <a:rPr lang="en-US" dirty="0" err="1"/>
              <a:t>đã</a:t>
            </a:r>
            <a:r>
              <a:rPr lang="en-US" dirty="0"/>
              <a:t> ban </a:t>
            </a:r>
            <a:r>
              <a:rPr lang="en-US" dirty="0" err="1"/>
              <a:t>hành</a:t>
            </a:r>
            <a:r>
              <a:rPr lang="en-US" dirty="0"/>
              <a:t> </a:t>
            </a:r>
            <a:r>
              <a:rPr lang="en-US" dirty="0" err="1"/>
              <a:t>Thông</a:t>
            </a:r>
            <a:r>
              <a:rPr lang="en-US" dirty="0"/>
              <a:t> </a:t>
            </a:r>
            <a:r>
              <a:rPr lang="en-US" dirty="0" err="1"/>
              <a:t>tư</a:t>
            </a:r>
            <a:r>
              <a:rPr lang="en-US" dirty="0"/>
              <a:t> </a:t>
            </a:r>
            <a:r>
              <a:rPr lang="en-US" dirty="0" err="1"/>
              <a:t>sửa</a:t>
            </a:r>
            <a:r>
              <a:rPr lang="en-US" dirty="0"/>
              <a:t> </a:t>
            </a:r>
            <a:r>
              <a:rPr lang="en-US" dirty="0" err="1"/>
              <a:t>đổi</a:t>
            </a:r>
            <a:r>
              <a:rPr lang="en-US" dirty="0"/>
              <a:t> </a:t>
            </a:r>
            <a:r>
              <a:rPr lang="en-US" dirty="0" err="1"/>
              <a:t>bổ</a:t>
            </a:r>
            <a:r>
              <a:rPr lang="en-US" dirty="0"/>
              <a:t> sung </a:t>
            </a:r>
            <a:r>
              <a:rPr lang="en-US" dirty="0" err="1"/>
              <a:t>quy</a:t>
            </a:r>
            <a:r>
              <a:rPr lang="en-US" dirty="0"/>
              <a:t> </a:t>
            </a:r>
            <a:r>
              <a:rPr lang="en-US" dirty="0" err="1"/>
              <a:t>chế</a:t>
            </a:r>
            <a:r>
              <a:rPr lang="en-US" dirty="0"/>
              <a:t> </a:t>
            </a:r>
            <a:r>
              <a:rPr lang="en-US" dirty="0" err="1"/>
              <a:t>trên</a:t>
            </a:r>
            <a:r>
              <a:rPr lang="en-US" dirty="0"/>
              <a:t>. Theo </a:t>
            </a:r>
            <a:r>
              <a:rPr lang="en-US" dirty="0" err="1"/>
              <a:t>đó</a:t>
            </a:r>
            <a:r>
              <a:rPr lang="en-US" dirty="0"/>
              <a:t> </a:t>
            </a:r>
            <a:r>
              <a:rPr lang="en-US" dirty="0" err="1"/>
              <a:t>cho</a:t>
            </a:r>
            <a:r>
              <a:rPr lang="en-US" dirty="0"/>
              <a:t> </a:t>
            </a:r>
            <a:r>
              <a:rPr lang="en-US" dirty="0" err="1"/>
              <a:t>phép</a:t>
            </a:r>
            <a:r>
              <a:rPr lang="en-US" dirty="0"/>
              <a:t> </a:t>
            </a:r>
            <a:r>
              <a:rPr lang="en-US" dirty="0" err="1"/>
              <a:t>thành</a:t>
            </a:r>
            <a:r>
              <a:rPr lang="en-US" dirty="0"/>
              <a:t> </a:t>
            </a:r>
            <a:r>
              <a:rPr lang="en-US" dirty="0" err="1"/>
              <a:t>viên</a:t>
            </a:r>
            <a:r>
              <a:rPr lang="en-US" dirty="0"/>
              <a:t> </a:t>
            </a:r>
            <a:r>
              <a:rPr lang="en-US" dirty="0" err="1"/>
              <a:t>có</a:t>
            </a:r>
            <a:r>
              <a:rPr lang="en-US" dirty="0"/>
              <a:t> </a:t>
            </a:r>
            <a:r>
              <a:rPr lang="en-US" dirty="0" err="1"/>
              <a:t>đăng</a:t>
            </a:r>
            <a:r>
              <a:rPr lang="en-US" dirty="0"/>
              <a:t> </a:t>
            </a:r>
            <a:r>
              <a:rPr lang="en-US" dirty="0" err="1"/>
              <a:t>kí</a:t>
            </a:r>
            <a:r>
              <a:rPr lang="en-US" dirty="0"/>
              <a:t> </a:t>
            </a:r>
            <a:r>
              <a:rPr lang="en-US" dirty="0" err="1"/>
              <a:t>nghiệp</a:t>
            </a:r>
            <a:r>
              <a:rPr lang="en-US" dirty="0"/>
              <a:t> </a:t>
            </a:r>
            <a:r>
              <a:rPr lang="en-US" dirty="0" err="1"/>
              <a:t>vụ</a:t>
            </a:r>
            <a:r>
              <a:rPr lang="en-US" dirty="0"/>
              <a:t> </a:t>
            </a:r>
            <a:r>
              <a:rPr lang="en-US" dirty="0" err="1"/>
              <a:t>tự</a:t>
            </a:r>
            <a:r>
              <a:rPr lang="en-US" dirty="0"/>
              <a:t> </a:t>
            </a:r>
            <a:r>
              <a:rPr lang="en-US" dirty="0" err="1"/>
              <a:t>doanh</a:t>
            </a:r>
            <a:r>
              <a:rPr lang="en-US" dirty="0"/>
              <a:t> </a:t>
            </a:r>
            <a:r>
              <a:rPr lang="en-US" dirty="0" err="1"/>
              <a:t>đc</a:t>
            </a:r>
            <a:r>
              <a:rPr lang="en-US" dirty="0"/>
              <a:t> </a:t>
            </a:r>
            <a:r>
              <a:rPr lang="en-US" dirty="0" err="1"/>
              <a:t>phép</a:t>
            </a:r>
            <a:r>
              <a:rPr lang="en-US" dirty="0"/>
              <a:t> </a:t>
            </a:r>
            <a:r>
              <a:rPr lang="en-US" dirty="0" err="1"/>
              <a:t>mua</a:t>
            </a:r>
            <a:r>
              <a:rPr lang="en-US" dirty="0"/>
              <a:t> </a:t>
            </a:r>
            <a:r>
              <a:rPr lang="en-US" dirty="0" err="1"/>
              <a:t>và</a:t>
            </a:r>
            <a:r>
              <a:rPr lang="en-US" dirty="0"/>
              <a:t> </a:t>
            </a:r>
            <a:r>
              <a:rPr lang="en-US" dirty="0" err="1"/>
              <a:t>bán</a:t>
            </a:r>
            <a:r>
              <a:rPr lang="en-US" dirty="0"/>
              <a:t> </a:t>
            </a:r>
            <a:r>
              <a:rPr lang="en-US" dirty="0" err="1"/>
              <a:t>cùng</a:t>
            </a:r>
            <a:r>
              <a:rPr lang="en-US" dirty="0"/>
              <a:t> </a:t>
            </a:r>
            <a:r>
              <a:rPr lang="en-US" dirty="0" err="1"/>
              <a:t>một</a:t>
            </a:r>
            <a:r>
              <a:rPr lang="en-US" dirty="0"/>
              <a:t> </a:t>
            </a:r>
            <a:r>
              <a:rPr lang="en-US" dirty="0" err="1"/>
              <a:t>loại</a:t>
            </a:r>
            <a:r>
              <a:rPr lang="en-US" dirty="0"/>
              <a:t> CP </a:t>
            </a:r>
            <a:r>
              <a:rPr lang="en-US" dirty="0" err="1"/>
              <a:t>trong</a:t>
            </a:r>
            <a:r>
              <a:rPr lang="en-US" dirty="0"/>
              <a:t> </a:t>
            </a:r>
            <a:r>
              <a:rPr lang="en-US" dirty="0" err="1"/>
              <a:t>một</a:t>
            </a:r>
            <a:r>
              <a:rPr lang="en-US" dirty="0"/>
              <a:t> </a:t>
            </a:r>
            <a:r>
              <a:rPr lang="en-US" dirty="0" err="1"/>
              <a:t>ngày</a:t>
            </a:r>
            <a:r>
              <a:rPr lang="en-US" dirty="0"/>
              <a:t> </a:t>
            </a:r>
            <a:r>
              <a:rPr lang="en-US" dirty="0" err="1"/>
              <a:t>giao</a:t>
            </a:r>
            <a:r>
              <a:rPr lang="en-US" dirty="0"/>
              <a:t> </a:t>
            </a:r>
            <a:r>
              <a:rPr lang="en-US" dirty="0" err="1"/>
              <a:t>dịch</a:t>
            </a:r>
            <a:r>
              <a:rPr lang="en-US" dirty="0"/>
              <a:t> </a:t>
            </a:r>
            <a:r>
              <a:rPr lang="en-US" dirty="0" err="1"/>
              <a:t>nhằm</a:t>
            </a:r>
            <a:r>
              <a:rPr lang="en-US" dirty="0"/>
              <a:t> </a:t>
            </a:r>
            <a:r>
              <a:rPr lang="en-US" dirty="0" err="1"/>
              <a:t>thực</a:t>
            </a:r>
            <a:r>
              <a:rPr lang="en-US" dirty="0"/>
              <a:t> </a:t>
            </a:r>
            <a:r>
              <a:rPr lang="en-US" dirty="0" err="1"/>
              <a:t>hiện</a:t>
            </a:r>
            <a:r>
              <a:rPr lang="en-US" dirty="0"/>
              <a:t> </a:t>
            </a:r>
            <a:r>
              <a:rPr lang="en-US" dirty="0" err="1"/>
              <a:t>vai</a:t>
            </a:r>
            <a:r>
              <a:rPr lang="en-US" dirty="0"/>
              <a:t> </a:t>
            </a:r>
            <a:r>
              <a:rPr lang="en-US" dirty="0" err="1"/>
              <a:t>trò</a:t>
            </a:r>
            <a:r>
              <a:rPr lang="en-US" dirty="0"/>
              <a:t> </a:t>
            </a:r>
            <a:r>
              <a:rPr lang="en-US" dirty="0" err="1"/>
              <a:t>người</a:t>
            </a:r>
            <a:r>
              <a:rPr lang="en-US" dirty="0"/>
              <a:t> </a:t>
            </a:r>
            <a:r>
              <a:rPr lang="en-US" dirty="0" err="1"/>
              <a:t>tạo</a:t>
            </a:r>
            <a:r>
              <a:rPr lang="en-US" dirty="0"/>
              <a:t> </a:t>
            </a:r>
            <a:r>
              <a:rPr lang="en-US" dirty="0" err="1"/>
              <a:t>lập</a:t>
            </a:r>
            <a:r>
              <a:rPr lang="en-US" dirty="0"/>
              <a:t> </a:t>
            </a:r>
            <a:r>
              <a:rPr lang="en-US" dirty="0" err="1"/>
              <a:t>tị</a:t>
            </a:r>
            <a:r>
              <a:rPr lang="en-US" dirty="0"/>
              <a:t> </a:t>
            </a:r>
            <a:r>
              <a:rPr lang="en-US" dirty="0" err="1"/>
              <a:t>trường</a:t>
            </a:r>
            <a:r>
              <a:rPr lang="en-US" dirty="0"/>
              <a:t>. </a:t>
            </a:r>
            <a:r>
              <a:rPr lang="en-US" dirty="0" err="1"/>
              <a:t>Chỉ</a:t>
            </a:r>
            <a:r>
              <a:rPr lang="en-US" dirty="0"/>
              <a:t> </a:t>
            </a:r>
            <a:r>
              <a:rPr lang="en-US" dirty="0" err="1"/>
              <a:t>số</a:t>
            </a:r>
            <a:r>
              <a:rPr lang="en-US" dirty="0"/>
              <a:t> CK </a:t>
            </a:r>
            <a:r>
              <a:rPr lang="en-US" dirty="0" err="1"/>
              <a:t>của</a:t>
            </a:r>
            <a:r>
              <a:rPr lang="en-US" dirty="0"/>
              <a:t> </a:t>
            </a:r>
            <a:r>
              <a:rPr lang="en-US" dirty="0" err="1"/>
              <a:t>sàn</a:t>
            </a:r>
            <a:r>
              <a:rPr lang="en-US" dirty="0"/>
              <a:t> </a:t>
            </a:r>
            <a:r>
              <a:rPr lang="en-US" dirty="0" err="1"/>
              <a:t>Upcom</a:t>
            </a:r>
            <a:r>
              <a:rPr lang="en-US" dirty="0"/>
              <a:t> </a:t>
            </a:r>
            <a:r>
              <a:rPr lang="en-US" dirty="0" err="1"/>
              <a:t>sẽ</a:t>
            </a:r>
            <a:r>
              <a:rPr lang="en-US" dirty="0"/>
              <a:t> </a:t>
            </a:r>
            <a:r>
              <a:rPr lang="en-US" dirty="0" err="1"/>
              <a:t>là</a:t>
            </a:r>
            <a:r>
              <a:rPr lang="en-US" dirty="0"/>
              <a:t> </a:t>
            </a:r>
            <a:r>
              <a:rPr lang="en-US" dirty="0" err="1"/>
              <a:t>Upcom</a:t>
            </a:r>
            <a:r>
              <a:rPr lang="en-US" dirty="0"/>
              <a:t> – Index, </a:t>
            </a:r>
            <a:r>
              <a:rPr lang="en-US" dirty="0" err="1"/>
              <a:t>có</a:t>
            </a:r>
            <a:r>
              <a:rPr lang="en-US" dirty="0"/>
              <a:t> </a:t>
            </a:r>
            <a:r>
              <a:rPr lang="en-US" dirty="0" err="1"/>
              <a:t>cách</a:t>
            </a:r>
            <a:r>
              <a:rPr lang="en-US" dirty="0"/>
              <a:t> </a:t>
            </a:r>
            <a:r>
              <a:rPr lang="en-US" dirty="0" err="1"/>
              <a:t>tính</a:t>
            </a:r>
            <a:r>
              <a:rPr lang="en-US" dirty="0"/>
              <a:t> </a:t>
            </a:r>
            <a:r>
              <a:rPr lang="en-US" dirty="0" err="1"/>
              <a:t>giống</a:t>
            </a:r>
            <a:r>
              <a:rPr lang="en-US" dirty="0"/>
              <a:t> </a:t>
            </a:r>
            <a:r>
              <a:rPr lang="en-US" dirty="0" err="1"/>
              <a:t>như</a:t>
            </a:r>
            <a:r>
              <a:rPr lang="en-US" dirty="0"/>
              <a:t> HNX- Index </a:t>
            </a:r>
            <a:r>
              <a:rPr lang="en-US" dirty="0" err="1"/>
              <a:t>theo</a:t>
            </a:r>
            <a:r>
              <a:rPr lang="en-US" dirty="0"/>
              <a:t> </a:t>
            </a:r>
            <a:r>
              <a:rPr lang="en-US" dirty="0" err="1"/>
              <a:t>giá</a:t>
            </a:r>
            <a:r>
              <a:rPr lang="en-US" dirty="0"/>
              <a:t> </a:t>
            </a:r>
            <a:r>
              <a:rPr lang="en-US" dirty="0" err="1"/>
              <a:t>đóng</a:t>
            </a:r>
            <a:r>
              <a:rPr lang="en-US" dirty="0"/>
              <a:t> </a:t>
            </a:r>
            <a:r>
              <a:rPr lang="en-US" dirty="0" err="1"/>
              <a:t>cửa</a:t>
            </a:r>
            <a:r>
              <a:rPr lang="en-US" dirty="0"/>
              <a:t> </a:t>
            </a:r>
            <a:r>
              <a:rPr lang="en-US" dirty="0" err="1"/>
              <a:t>cuối</a:t>
            </a:r>
            <a:r>
              <a:rPr lang="en-US" dirty="0"/>
              <a:t> </a:t>
            </a:r>
            <a:r>
              <a:rPr lang="en-US" dirty="0" err="1"/>
              <a:t>ngày</a:t>
            </a:r>
            <a:endParaRPr lang="en-US" sz="1400" dirty="0"/>
          </a:p>
        </p:txBody>
      </p:sp>
      <p:sp>
        <p:nvSpPr>
          <p:cNvPr id="6" name="Rectangle 5"/>
          <p:cNvSpPr/>
          <p:nvPr/>
        </p:nvSpPr>
        <p:spPr>
          <a:xfrm>
            <a:off x="838200" y="1066799"/>
            <a:ext cx="2127505" cy="461665"/>
          </a:xfrm>
          <a:prstGeom prst="rect">
            <a:avLst/>
          </a:prstGeom>
        </p:spPr>
        <p:txBody>
          <a:bodyPr wrap="none">
            <a:spAutoFit/>
          </a:bodyPr>
          <a:lstStyle/>
          <a:p>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3.1. </a:t>
            </a:r>
            <a:r>
              <a:rPr lang="en-US" sz="2400" b="1" u="sng" dirty="0" err="1" smtClean="0">
                <a:effectLst>
                  <a:outerShdw blurRad="38100" dist="38100" dir="2700000" algn="tl">
                    <a:srgbClr val="000000">
                      <a:alpha val="43137"/>
                    </a:srgbClr>
                  </a:outerShdw>
                </a:effectLst>
                <a:latin typeface="Times New Roman" pitchFamily="18" charset="0"/>
                <a:cs typeface="Times New Roman" pitchFamily="18" charset="0"/>
              </a:rPr>
              <a:t>Chuẩn</a:t>
            </a:r>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b="1" u="sng" dirty="0" err="1" smtClean="0">
                <a:effectLst>
                  <a:outerShdw blurRad="38100" dist="38100" dir="2700000" algn="tl">
                    <a:srgbClr val="000000">
                      <a:alpha val="43137"/>
                    </a:srgbClr>
                  </a:outerShdw>
                </a:effectLst>
                <a:latin typeface="Times New Roman" pitchFamily="18" charset="0"/>
                <a:cs typeface="Times New Roman" pitchFamily="18" charset="0"/>
              </a:rPr>
              <a:t>bị</a:t>
            </a:r>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en-US" sz="2400" b="1" u="sng"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8" name="Picture 12" descr="5"/>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4800600" y="4800600"/>
            <a:ext cx="3657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792121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edg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609600"/>
            <a:ext cx="1604927" cy="461665"/>
          </a:xfrm>
          <a:prstGeom prst="rect">
            <a:avLst/>
          </a:prstGeom>
        </p:spPr>
        <p:txBody>
          <a:bodyPr wrap="none">
            <a:spAutoFit/>
          </a:bodyPr>
          <a:lstStyle/>
          <a:p>
            <a:r>
              <a:rPr lang="vi-VN" sz="2400" b="1" u="sng" dirty="0" smtClean="0">
                <a:effectLst>
                  <a:outerShdw blurRad="38100" dist="38100" dir="2700000" algn="tl">
                    <a:srgbClr val="000000">
                      <a:alpha val="43137"/>
                    </a:srgbClr>
                  </a:outerShdw>
                </a:effectLst>
              </a:rPr>
              <a:t>3.2.</a:t>
            </a:r>
            <a:r>
              <a:rPr lang="en-US" sz="2400" b="1" u="sng" dirty="0" smtClean="0">
                <a:effectLst>
                  <a:outerShdw blurRad="38100" dist="38100" dir="2700000" algn="tl">
                    <a:srgbClr val="000000">
                      <a:alpha val="43137"/>
                    </a:srgbClr>
                  </a:outerShdw>
                </a:effectLst>
              </a:rPr>
              <a:t> </a:t>
            </a:r>
            <a:r>
              <a:rPr lang="vi-VN" sz="2400" b="1" u="sng" dirty="0" smtClean="0">
                <a:effectLst>
                  <a:outerShdw blurRad="38100" dist="38100" dir="2700000" algn="tl">
                    <a:srgbClr val="000000">
                      <a:alpha val="43137"/>
                    </a:srgbClr>
                  </a:outerShdw>
                </a:effectLst>
              </a:rPr>
              <a:t>Ra </a:t>
            </a:r>
            <a:r>
              <a:rPr lang="vi-VN" sz="2400" b="1" u="sng" dirty="0">
                <a:effectLst>
                  <a:outerShdw blurRad="38100" dist="38100" dir="2700000" algn="tl">
                    <a:srgbClr val="000000">
                      <a:alpha val="43137"/>
                    </a:srgbClr>
                  </a:outerShdw>
                </a:effectLst>
              </a:rPr>
              <a:t>đời</a:t>
            </a:r>
            <a:endParaRPr lang="en-US" sz="2400" b="1" u="sng" dirty="0">
              <a:effectLst>
                <a:outerShdw blurRad="38100" dist="38100" dir="2700000" algn="tl">
                  <a:srgbClr val="000000">
                    <a:alpha val="43137"/>
                  </a:srgbClr>
                </a:outerShdw>
              </a:effectLst>
            </a:endParaRPr>
          </a:p>
        </p:txBody>
      </p:sp>
      <p:pic>
        <p:nvPicPr>
          <p:cNvPr id="5" name="Picture 4" descr="http://www.ssc.gov.vn/portal/pls/portal/docs/2294935.JPG"/>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895600"/>
            <a:ext cx="5943600" cy="3420745"/>
          </a:xfrm>
          <a:prstGeom prst="rect">
            <a:avLst/>
          </a:prstGeom>
          <a:noFill/>
          <a:extLst/>
        </p:spPr>
      </p:pic>
      <p:sp>
        <p:nvSpPr>
          <p:cNvPr id="6" name="Rectangle 5"/>
          <p:cNvSpPr/>
          <p:nvPr/>
        </p:nvSpPr>
        <p:spPr>
          <a:xfrm>
            <a:off x="304800" y="1371600"/>
            <a:ext cx="8077200" cy="830997"/>
          </a:xfrm>
          <a:prstGeom prst="rect">
            <a:avLst/>
          </a:prstGeom>
        </p:spPr>
        <p:txBody>
          <a:bodyPr wrap="square">
            <a:spAutoFit/>
          </a:bodyPr>
          <a:lstStyle/>
          <a:p>
            <a:pPr lvl="0"/>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24/6/2009 </a:t>
            </a:r>
            <a:r>
              <a:rPr lang="en-US" sz="2400" dirty="0" err="1">
                <a:latin typeface="Times New Roman" pitchFamily="18" charset="0"/>
                <a:cs typeface="Times New Roman" pitchFamily="18" charset="0"/>
              </a:rPr>
              <a:t>sàn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Upcom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94216649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609600"/>
            <a:ext cx="2561920" cy="461665"/>
          </a:xfrm>
          <a:prstGeom prst="rect">
            <a:avLst/>
          </a:prstGeom>
        </p:spPr>
        <p:txBody>
          <a:bodyPr wrap="none">
            <a:spAutoFit/>
          </a:bodyPr>
          <a:lstStyle/>
          <a:p>
            <a:pPr lvl="1"/>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3.3. </a:t>
            </a:r>
            <a:r>
              <a:rPr lang="en-US" sz="2400" b="1" u="sng" dirty="0" err="1" smtClean="0">
                <a:effectLst>
                  <a:outerShdw blurRad="38100" dist="38100" dir="2700000" algn="tl">
                    <a:srgbClr val="000000">
                      <a:alpha val="43137"/>
                    </a:srgbClr>
                  </a:outerShdw>
                </a:effectLst>
                <a:latin typeface="Times New Roman" pitchFamily="18" charset="0"/>
                <a:cs typeface="Times New Roman" pitchFamily="18" charset="0"/>
              </a:rPr>
              <a:t>Hoạt</a:t>
            </a:r>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b="1" u="sng" dirty="0" err="1" smtClean="0">
                <a:effectLst>
                  <a:outerShdw blurRad="38100" dist="38100" dir="2700000" algn="tl">
                    <a:srgbClr val="000000">
                      <a:alpha val="43137"/>
                    </a:srgbClr>
                  </a:outerShdw>
                </a:effectLst>
                <a:latin typeface="Times New Roman" pitchFamily="18" charset="0"/>
                <a:cs typeface="Times New Roman" pitchFamily="18" charset="0"/>
              </a:rPr>
              <a:t>động</a:t>
            </a:r>
            <a:endParaRPr lang="en-US" sz="2400" b="1" u="sng"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11" descr="san-ck-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5410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marketplayground.com/wp-content/uploads/2012/12/OTC-Stocks.png"/>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870089" y="3407229"/>
            <a:ext cx="3128554" cy="3128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80663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96000"/>
                    </a14:imgEffect>
                    <a14:imgEffect>
                      <a14:saturation sat="96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5" name="Oval 4"/>
          <p:cNvSpPr/>
          <p:nvPr/>
        </p:nvSpPr>
        <p:spPr>
          <a:xfrm>
            <a:off x="-1600200" y="-533400"/>
            <a:ext cx="5181600" cy="4780865"/>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dirty="0" smtClean="0"/>
              <a:t>             </a:t>
            </a:r>
            <a:r>
              <a:rPr lang="en-US" sz="4400" dirty="0" smtClean="0"/>
              <a:t>THỊ</a:t>
            </a:r>
            <a:endParaRPr lang="en-US" sz="4400" dirty="0"/>
          </a:p>
        </p:txBody>
      </p:sp>
      <p:sp>
        <p:nvSpPr>
          <p:cNvPr id="6" name="Oval 5"/>
          <p:cNvSpPr/>
          <p:nvPr/>
        </p:nvSpPr>
        <p:spPr>
          <a:xfrm>
            <a:off x="5867400" y="3048000"/>
            <a:ext cx="3962400" cy="419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OTC</a:t>
            </a:r>
          </a:p>
          <a:p>
            <a:pPr algn="ctr"/>
            <a:endParaRPr lang="en-US" sz="3600" dirty="0"/>
          </a:p>
        </p:txBody>
      </p:sp>
      <p:sp>
        <p:nvSpPr>
          <p:cNvPr id="7" name="Oval 6"/>
          <p:cNvSpPr/>
          <p:nvPr/>
        </p:nvSpPr>
        <p:spPr>
          <a:xfrm>
            <a:off x="1905000" y="2151965"/>
            <a:ext cx="1981200" cy="20955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dirty="0"/>
              <a:t>TRƯỜNG</a:t>
            </a:r>
          </a:p>
        </p:txBody>
      </p:sp>
      <p:sp>
        <p:nvSpPr>
          <p:cNvPr id="8" name="Oval 7"/>
          <p:cNvSpPr/>
          <p:nvPr/>
        </p:nvSpPr>
        <p:spPr>
          <a:xfrm>
            <a:off x="4533900" y="2208818"/>
            <a:ext cx="2971800" cy="3016906"/>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2800" dirty="0" smtClean="0"/>
              <a:t>KHOÁN</a:t>
            </a:r>
            <a:endParaRPr lang="en-US" sz="2800" dirty="0"/>
          </a:p>
        </p:txBody>
      </p:sp>
      <p:sp>
        <p:nvSpPr>
          <p:cNvPr id="9" name="Oval 8"/>
          <p:cNvSpPr/>
          <p:nvPr/>
        </p:nvSpPr>
        <p:spPr>
          <a:xfrm>
            <a:off x="3581400" y="2776947"/>
            <a:ext cx="1577571" cy="1633839"/>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CHỨNG</a:t>
            </a:r>
            <a:endParaRPr lang="en-US" dirty="0"/>
          </a:p>
        </p:txBody>
      </p:sp>
      <p:cxnSp>
        <p:nvCxnSpPr>
          <p:cNvPr id="22" name="Curved Connector 21"/>
          <p:cNvCxnSpPr/>
          <p:nvPr/>
        </p:nvCxnSpPr>
        <p:spPr>
          <a:xfrm rot="10800000">
            <a:off x="5503988" y="1571969"/>
            <a:ext cx="1582613" cy="180632"/>
          </a:xfrm>
          <a:prstGeom prst="curvedConnector3">
            <a:avLst>
              <a:gd name="adj1" fmla="val 50000"/>
            </a:avLst>
          </a:prstGeom>
          <a:ln>
            <a:tailEnd type="arrow"/>
          </a:ln>
        </p:spPr>
        <p:style>
          <a:lnRef idx="3">
            <a:schemeClr val="accent3"/>
          </a:lnRef>
          <a:fillRef idx="0">
            <a:schemeClr val="accent3"/>
          </a:fillRef>
          <a:effectRef idx="2">
            <a:schemeClr val="accent3"/>
          </a:effectRef>
          <a:fontRef idx="minor">
            <a:schemeClr val="tx1"/>
          </a:fontRef>
        </p:style>
      </p:cxnSp>
      <p:sp>
        <p:nvSpPr>
          <p:cNvPr id="29" name="Rectangle 28"/>
          <p:cNvSpPr/>
          <p:nvPr/>
        </p:nvSpPr>
        <p:spPr>
          <a:xfrm rot="536091">
            <a:off x="5659316" y="1130375"/>
            <a:ext cx="1828800" cy="369332"/>
          </a:xfrm>
          <a:prstGeom prst="rect">
            <a:avLst/>
          </a:prstGeom>
        </p:spPr>
        <p:txBody>
          <a:bodyPr wrap="square">
            <a:spAutoFit/>
          </a:bodyPr>
          <a:lstStyle/>
          <a:p>
            <a:r>
              <a:rPr lang="en-US" dirty="0" smtClean="0">
                <a:effectLst>
                  <a:outerShdw blurRad="38100" dist="38100" dir="2700000" algn="tl">
                    <a:srgbClr val="000000">
                      <a:alpha val="43137"/>
                    </a:srgbClr>
                  </a:outerShdw>
                </a:effectLst>
              </a:rPr>
              <a:t>Click </a:t>
            </a:r>
            <a:r>
              <a:rPr lang="en-US" dirty="0" err="1" smtClean="0">
                <a:effectLst>
                  <a:outerShdw blurRad="38100" dist="38100" dir="2700000" algn="tl">
                    <a:srgbClr val="000000">
                      <a:alpha val="43137"/>
                    </a:srgbClr>
                  </a:outerShdw>
                </a:effectLst>
              </a:rPr>
              <a:t>để</a:t>
            </a:r>
            <a:r>
              <a:rPr lang="en-US" dirty="0" smtClean="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b</a:t>
            </a:r>
            <a:r>
              <a:rPr lang="en-US" dirty="0" err="1" smtClean="0">
                <a:effectLst>
                  <a:outerShdw blurRad="38100" dist="38100" dir="2700000" algn="tl">
                    <a:srgbClr val="000000">
                      <a:alpha val="43137"/>
                    </a:srgbClr>
                  </a:outerShdw>
                </a:effectLst>
              </a:rPr>
              <a:t>ắt</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đầu</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038431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360"/>
                                          </p:val>
                                        </p:tav>
                                        <p:tav tm="100000">
                                          <p:val>
                                            <p:fltVal val="0"/>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 calcmode="lin" valueType="num">
                                      <p:cBhvr>
                                        <p:cTn id="25" dur="500" fill="hold"/>
                                        <p:tgtEl>
                                          <p:spTgt spid="9"/>
                                        </p:tgtEl>
                                        <p:attrNameLst>
                                          <p:attrName>style.rotation</p:attrName>
                                        </p:attrNameLst>
                                      </p:cBhvr>
                                      <p:tavLst>
                                        <p:tav tm="0">
                                          <p:val>
                                            <p:fltVal val="360"/>
                                          </p:val>
                                        </p:tav>
                                        <p:tav tm="100000">
                                          <p:val>
                                            <p:fltVal val="0"/>
                                          </p:val>
                                        </p:tav>
                                      </p:tavLst>
                                    </p:anim>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 calcmode="lin" valueType="num">
                                      <p:cBhvr>
                                        <p:cTn id="33" dur="500" fill="hold"/>
                                        <p:tgtEl>
                                          <p:spTgt spid="8"/>
                                        </p:tgtEl>
                                        <p:attrNameLst>
                                          <p:attrName>style.rotation</p:attrName>
                                        </p:attrNameLst>
                                      </p:cBhvr>
                                      <p:tavLst>
                                        <p:tav tm="0">
                                          <p:val>
                                            <p:fltVal val="360"/>
                                          </p:val>
                                        </p:tav>
                                        <p:tav tm="100000">
                                          <p:val>
                                            <p:fltVal val="0"/>
                                          </p:val>
                                        </p:tav>
                                      </p:tavLst>
                                    </p:anim>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 calcmode="lin" valueType="num">
                                      <p:cBhvr>
                                        <p:cTn id="41" dur="500" fill="hold"/>
                                        <p:tgtEl>
                                          <p:spTgt spid="6"/>
                                        </p:tgtEl>
                                        <p:attrNameLst>
                                          <p:attrName>style.rotation</p:attrName>
                                        </p:attrNameLst>
                                      </p:cBhvr>
                                      <p:tavLst>
                                        <p:tav tm="0">
                                          <p:val>
                                            <p:fltVal val="360"/>
                                          </p:val>
                                        </p:tav>
                                        <p:tav tm="100000">
                                          <p:val>
                                            <p:fltVal val="0"/>
                                          </p:val>
                                        </p:tav>
                                      </p:tavLst>
                                    </p:anim>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2250"/>
                                        <p:tgtEl>
                                          <p:spTgt spid="2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2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7700" y="609600"/>
            <a:ext cx="4950394" cy="461665"/>
          </a:xfrm>
          <a:prstGeom prst="rect">
            <a:avLst/>
          </a:prstGeom>
        </p:spPr>
        <p:txBody>
          <a:bodyPr wrap="none">
            <a:spAutoFit/>
          </a:bodyPr>
          <a:lstStyle/>
          <a:p>
            <a:pPr lvl="1"/>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4. </a:t>
            </a:r>
            <a:r>
              <a:rPr lang="en-US" sz="2400" b="1" u="sng" dirty="0" err="1" smtClean="0">
                <a:effectLst>
                  <a:outerShdw blurRad="38100" dist="38100" dir="2700000" algn="tl">
                    <a:srgbClr val="000000">
                      <a:alpha val="43137"/>
                    </a:srgbClr>
                  </a:outerShdw>
                </a:effectLst>
                <a:latin typeface="Times New Roman" pitchFamily="18" charset="0"/>
                <a:cs typeface="Times New Roman" pitchFamily="18" charset="0"/>
              </a:rPr>
              <a:t>Hướng</a:t>
            </a:r>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b="1" u="sng" dirty="0" err="1">
                <a:effectLst>
                  <a:outerShdw blurRad="38100" dist="38100" dir="2700000" algn="tl">
                    <a:srgbClr val="000000">
                      <a:alpha val="43137"/>
                    </a:srgbClr>
                  </a:outerShdw>
                </a:effectLst>
                <a:latin typeface="Times New Roman" pitchFamily="18" charset="0"/>
                <a:cs typeface="Times New Roman" pitchFamily="18" charset="0"/>
              </a:rPr>
              <a:t>dẫn</a:t>
            </a:r>
            <a:r>
              <a:rPr lang="en-US" sz="24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u="sng" dirty="0" err="1">
                <a:effectLst>
                  <a:outerShdw blurRad="38100" dist="38100" dir="2700000" algn="tl">
                    <a:srgbClr val="000000">
                      <a:alpha val="43137"/>
                    </a:srgbClr>
                  </a:outerShdw>
                </a:effectLst>
                <a:latin typeface="Times New Roman" pitchFamily="18" charset="0"/>
                <a:cs typeface="Times New Roman" pitchFamily="18" charset="0"/>
              </a:rPr>
              <a:t>giao</a:t>
            </a:r>
            <a:r>
              <a:rPr lang="en-US" sz="24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u="sng" dirty="0" err="1">
                <a:effectLst>
                  <a:outerShdw blurRad="38100" dist="38100" dir="2700000" algn="tl">
                    <a:srgbClr val="000000">
                      <a:alpha val="43137"/>
                    </a:srgbClr>
                  </a:outerShdw>
                </a:effectLst>
                <a:latin typeface="Times New Roman" pitchFamily="18" charset="0"/>
                <a:cs typeface="Times New Roman" pitchFamily="18" charset="0"/>
              </a:rPr>
              <a:t>dịch</a:t>
            </a:r>
            <a:r>
              <a:rPr lang="en-US" sz="2400" b="1" u="sng" dirty="0">
                <a:effectLst>
                  <a:outerShdw blurRad="38100" dist="38100" dir="2700000" algn="tl">
                    <a:srgbClr val="000000">
                      <a:alpha val="43137"/>
                    </a:srgbClr>
                  </a:outerShdw>
                </a:effectLst>
                <a:latin typeface="Times New Roman" pitchFamily="18" charset="0"/>
                <a:cs typeface="Times New Roman" pitchFamily="18" charset="0"/>
              </a:rPr>
              <a:t> UPCOM</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524000"/>
            <a:ext cx="6684300" cy="4493568"/>
          </a:xfrm>
          <a:prstGeom prst="rect">
            <a:avLst/>
          </a:prstGeom>
        </p:spPr>
      </p:pic>
    </p:spTree>
    <p:extLst>
      <p:ext uri="{BB962C8B-B14F-4D97-AF65-F5344CB8AC3E}">
        <p14:creationId xmlns:p14="http://schemas.microsoft.com/office/powerpoint/2010/main" val="130746474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609600"/>
            <a:ext cx="2674130" cy="461665"/>
          </a:xfrm>
          <a:prstGeom prst="rect">
            <a:avLst/>
          </a:prstGeom>
        </p:spPr>
        <p:txBody>
          <a:bodyPr wrap="none">
            <a:spAutoFit/>
          </a:bodyPr>
          <a:lstStyle/>
          <a:p>
            <a:r>
              <a:rPr lang="vi-VN" sz="2400" b="1" u="sng" dirty="0">
                <a:effectLst>
                  <a:outerShdw blurRad="38100" dist="38100" dir="2700000" algn="tl">
                    <a:srgbClr val="000000">
                      <a:alpha val="43137"/>
                    </a:srgbClr>
                  </a:outerShdw>
                </a:effectLst>
              </a:rPr>
              <a:t>5</a:t>
            </a:r>
            <a:r>
              <a:rPr lang="en-US" sz="2400" b="1" u="sng" dirty="0">
                <a:effectLst>
                  <a:outerShdw blurRad="38100" dist="38100" dir="2700000" algn="tl">
                    <a:srgbClr val="000000">
                      <a:alpha val="43137"/>
                    </a:srgbClr>
                  </a:outerShdw>
                </a:effectLst>
              </a:rPr>
              <a:t>. </a:t>
            </a:r>
            <a:r>
              <a:rPr lang="vi-VN" sz="2400" b="1" u="sng" dirty="0">
                <a:effectLst>
                  <a:outerShdw blurRad="38100" dist="38100" dir="2700000" algn="tl">
                    <a:srgbClr val="000000">
                      <a:alpha val="43137"/>
                    </a:srgbClr>
                  </a:outerShdw>
                </a:effectLst>
              </a:rPr>
              <a:t>Ưu nhược điểm:</a:t>
            </a:r>
            <a:endParaRPr lang="en-US" sz="2400" b="1" u="sng" dirty="0">
              <a:effectLst>
                <a:outerShdw blurRad="38100" dist="38100" dir="2700000" algn="tl">
                  <a:srgbClr val="000000">
                    <a:alpha val="43137"/>
                  </a:srgbClr>
                </a:outerShdw>
              </a:effectLst>
            </a:endParaRPr>
          </a:p>
        </p:txBody>
      </p:sp>
      <p:sp>
        <p:nvSpPr>
          <p:cNvPr id="6" name="Rectangle 5"/>
          <p:cNvSpPr/>
          <p:nvPr/>
        </p:nvSpPr>
        <p:spPr>
          <a:xfrm>
            <a:off x="1260492" y="1128262"/>
            <a:ext cx="1968809" cy="461665"/>
          </a:xfrm>
          <a:prstGeom prst="rect">
            <a:avLst/>
          </a:prstGeom>
        </p:spPr>
        <p:txBody>
          <a:bodyPr wrap="none">
            <a:spAutoFit/>
          </a:bodyPr>
          <a:lstStyle/>
          <a:p>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5.1. </a:t>
            </a:r>
            <a:r>
              <a:rPr lang="vi-VN" sz="2400" b="1" u="sng" dirty="0" smtClean="0">
                <a:effectLst>
                  <a:outerShdw blurRad="38100" dist="38100" dir="2700000" algn="tl">
                    <a:srgbClr val="000000">
                      <a:alpha val="43137"/>
                    </a:srgbClr>
                  </a:outerShdw>
                </a:effectLst>
                <a:latin typeface="Times New Roman" pitchFamily="18" charset="0"/>
                <a:cs typeface="Times New Roman" pitchFamily="18" charset="0"/>
              </a:rPr>
              <a:t>Ưu điểm:</a:t>
            </a:r>
            <a:endParaRPr lang="en-US" sz="2400" b="1" u="sng" dirty="0">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7" name="Diagram 6"/>
          <p:cNvGraphicFramePr/>
          <p:nvPr>
            <p:extLst>
              <p:ext uri="{D42A27DB-BD31-4B8C-83A1-F6EECF244321}">
                <p14:modId xmlns:p14="http://schemas.microsoft.com/office/powerpoint/2010/main" val="160351457"/>
              </p:ext>
            </p:extLst>
          </p:nvPr>
        </p:nvGraphicFramePr>
        <p:xfrm>
          <a:off x="1524000" y="498958"/>
          <a:ext cx="9144000" cy="6274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440" y="3667941"/>
            <a:ext cx="3448050" cy="3105150"/>
          </a:xfrm>
          <a:prstGeom prst="rect">
            <a:avLst/>
          </a:prstGeom>
        </p:spPr>
      </p:pic>
    </p:spTree>
    <p:extLst>
      <p:ext uri="{BB962C8B-B14F-4D97-AF65-F5344CB8AC3E}">
        <p14:creationId xmlns:p14="http://schemas.microsoft.com/office/powerpoint/2010/main" val="119344983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Graphic spid="7"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466" y="957998"/>
            <a:ext cx="8305800" cy="4093428"/>
          </a:xfrm>
          <a:prstGeom prst="rect">
            <a:avLst/>
          </a:prstGeom>
        </p:spPr>
        <p:txBody>
          <a:bodyPr wrap="square">
            <a:spAutoFit/>
          </a:bodyPr>
          <a:lstStyle/>
          <a:p>
            <a:pPr lvl="0"/>
            <a:r>
              <a:rPr lang="en-US" sz="2000" dirty="0">
                <a:latin typeface="Times New Roman" pitchFamily="18" charset="0"/>
                <a:cs typeface="Times New Roman" pitchFamily="18" charset="0"/>
              </a:rPr>
              <a:t> </a:t>
            </a:r>
          </a:p>
          <a:p>
            <a:pPr marL="285750" lvl="0" indent="-285750">
              <a:buFont typeface="Wingdings" pitchFamily="2" charset="2"/>
              <a:buChar char="v"/>
            </a:pPr>
            <a:r>
              <a:rPr lang="en-US" sz="2000" dirty="0">
                <a:latin typeface="Times New Roman" pitchFamily="18" charset="0"/>
                <a:cs typeface="Times New Roman" pitchFamily="18" charset="0"/>
              </a:rPr>
              <a:t>T</a:t>
            </a:r>
            <a:r>
              <a:rPr lang="en-US" sz="2000" dirty="0" smtClean="0">
                <a:latin typeface="Times New Roman" pitchFamily="18" charset="0"/>
                <a:cs typeface="Times New Roman" pitchFamily="18" charset="0"/>
              </a:rPr>
              <a:t>hu </a:t>
            </a:r>
            <a:r>
              <a:rPr lang="en-US" sz="2000" dirty="0" err="1">
                <a:latin typeface="Times New Roman" pitchFamily="18" charset="0"/>
                <a:cs typeface="Times New Roman" pitchFamily="18" charset="0"/>
              </a:rPr>
              <a:t>hẹp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tự</a:t>
            </a:r>
            <a:r>
              <a:rPr lang="en-US" sz="2000" dirty="0">
                <a:latin typeface="Times New Roman" pitchFamily="18" charset="0"/>
                <a:cs typeface="Times New Roman" pitchFamily="18" charset="0"/>
              </a:rPr>
              <a:t> do, </a:t>
            </a:r>
            <a:r>
              <a:rPr lang="en-US" sz="2000" dirty="0" err="1">
                <a:latin typeface="Times New Roman" pitchFamily="18" charset="0"/>
                <a:cs typeface="Times New Roman" pitchFamily="18" charset="0"/>
              </a:rPr>
              <a:t>mở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Upcom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khoán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khoán</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chợ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đen</a:t>
            </a:r>
            <a:r>
              <a:rPr lang="en-US" sz="2000" dirty="0">
                <a:latin typeface="Times New Roman" pitchFamily="18" charset="0"/>
                <a:cs typeface="Times New Roman" pitchFamily="18" charset="0"/>
              </a:rPr>
              <a:t>.</a:t>
            </a:r>
          </a:p>
          <a:p>
            <a:pPr marL="285750" lvl="0" indent="-285750">
              <a:buFont typeface="Wingdings" pitchFamily="2" charset="2"/>
              <a:buChar char="v"/>
            </a:pPr>
            <a:r>
              <a:rPr lang="en-US" sz="2000" dirty="0" err="1">
                <a:latin typeface="Times New Roman" pitchFamily="18" charset="0"/>
                <a:cs typeface="Times New Roman" pitchFamily="18" charset="0"/>
              </a:rPr>
              <a:t>Tạo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dễ</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việc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việc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chúng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lưu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tại</a:t>
            </a:r>
            <a:r>
              <a:rPr lang="en-US" sz="2000" dirty="0">
                <a:latin typeface="Times New Roman" pitchFamily="18" charset="0"/>
                <a:cs typeface="Times New Roman" pitchFamily="18" charset="0"/>
              </a:rPr>
              <a:t> TTLKCK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thông</a:t>
            </a:r>
            <a:r>
              <a:rPr lang="en-US" sz="2000" dirty="0">
                <a:latin typeface="Times New Roman" pitchFamily="18" charset="0"/>
                <a:cs typeface="Times New Roman" pitchFamily="18" charset="0"/>
              </a:rPr>
              <a:t> qua </a:t>
            </a:r>
            <a:r>
              <a:rPr lang="en-US" sz="2000" dirty="0" err="1">
                <a:latin typeface="Times New Roman" pitchFamily="18" charset="0"/>
                <a:cs typeface="Times New Roman" pitchFamily="18" charset="0"/>
              </a:rPr>
              <a:t>tài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khoản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tại</a:t>
            </a:r>
            <a:r>
              <a:rPr lang="en-US" sz="2000" dirty="0">
                <a:latin typeface="Times New Roman" pitchFamily="18" charset="0"/>
                <a:cs typeface="Times New Roman" pitchFamily="18" charset="0"/>
              </a:rPr>
              <a:t> CTCK, </a:t>
            </a:r>
            <a:r>
              <a:rPr lang="en-US" sz="2000" dirty="0" err="1">
                <a:latin typeface="Times New Roman" pitchFamily="18" charset="0"/>
                <a:cs typeface="Times New Roman" pitchFamily="18" charset="0"/>
              </a:rPr>
              <a:t>kết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HNX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toán</a:t>
            </a:r>
            <a:r>
              <a:rPr lang="en-US" sz="2000" dirty="0">
                <a:latin typeface="Times New Roman" pitchFamily="18" charset="0"/>
                <a:cs typeface="Times New Roman" pitchFamily="18" charset="0"/>
              </a:rPr>
              <a:t> qua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lưu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nắm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bắt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thông</a:t>
            </a:r>
            <a:r>
              <a:rPr lang="en-US" sz="2000" dirty="0">
                <a:latin typeface="Times New Roman" pitchFamily="18" charset="0"/>
                <a:cs typeface="Times New Roman" pitchFamily="18" charset="0"/>
              </a:rPr>
              <a:t> tin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tốt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hơn</a:t>
            </a:r>
            <a:r>
              <a:rPr lang="en-US" sz="2000" dirty="0">
                <a:latin typeface="Times New Roman" pitchFamily="18" charset="0"/>
                <a:cs typeface="Times New Roman" pitchFamily="18" charset="0"/>
              </a:rPr>
              <a:t>.</a:t>
            </a:r>
          </a:p>
          <a:p>
            <a:pPr marL="285750" lvl="0" indent="-285750">
              <a:buFont typeface="Wingdings" pitchFamily="2" charset="2"/>
              <a:buChar char="v"/>
            </a:pPr>
            <a:r>
              <a:rPr lang="en-US" sz="2000" dirty="0" err="1">
                <a:latin typeface="Times New Roman" pitchFamily="18" charset="0"/>
                <a:cs typeface="Times New Roman" pitchFamily="18" charset="0"/>
              </a:rPr>
              <a:t>Tăng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thêm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thuế</a:t>
            </a:r>
            <a:r>
              <a:rPr lang="en-US" sz="2000" dirty="0">
                <a:latin typeface="Times New Roman" pitchFamily="18" charset="0"/>
                <a:cs typeface="Times New Roman" pitchFamily="18" charset="0"/>
              </a:rPr>
              <a:t>.</a:t>
            </a:r>
          </a:p>
          <a:p>
            <a:pPr marL="285750" lvl="0" indent="-285750">
              <a:buFont typeface="Wingdings" pitchFamily="2" charset="2"/>
              <a:buChar char="v"/>
            </a:pPr>
            <a:r>
              <a:rPr lang="en-US" sz="2000" dirty="0" err="1">
                <a:latin typeface="Times New Roman" pitchFamily="18" charset="0"/>
                <a:cs typeface="Times New Roman" pitchFamily="18" charset="0"/>
              </a:rPr>
              <a:t>Tăng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khoản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TT : </a:t>
            </a:r>
          </a:p>
          <a:p>
            <a:pPr lvl="0"/>
            <a:r>
              <a:rPr lang="en-US" sz="2000" dirty="0" smtClean="0">
                <a:latin typeface="Times New Roman" pitchFamily="18" charset="0"/>
                <a:cs typeface="Times New Roman" pitchFamily="18" charset="0"/>
              </a:rPr>
              <a:t>CP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CTDC </a:t>
            </a:r>
            <a:r>
              <a:rPr lang="en-US" sz="2000" dirty="0" err="1" smtClean="0">
                <a:latin typeface="Times New Roman" pitchFamily="18" charset="0"/>
                <a:cs typeface="Times New Roman" pitchFamily="18" charset="0"/>
              </a:rPr>
              <a:t>tham</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gia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UPCOM, </a:t>
            </a:r>
            <a:endParaRPr lang="en-US" sz="2000" dirty="0" smtClean="0">
              <a:latin typeface="Times New Roman" pitchFamily="18" charset="0"/>
              <a:cs typeface="Times New Roman" pitchFamily="18" charset="0"/>
            </a:endParaRPr>
          </a:p>
          <a:p>
            <a:pPr lvl="0"/>
            <a:r>
              <a:rPr lang="en-US" sz="2000" dirty="0" err="1" smtClean="0">
                <a:latin typeface="Times New Roman" pitchFamily="18" charset="0"/>
                <a:cs typeface="Times New Roman" pitchFamily="18" charset="0"/>
              </a:rPr>
              <a:t>được</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chúng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nhiều</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hơn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tăng</a:t>
            </a:r>
            <a:r>
              <a:rPr lang="en-US" sz="2000" dirty="0" smtClean="0">
                <a:latin typeface="Times New Roman" pitchFamily="18" charset="0"/>
                <a:cs typeface="Times New Roman" pitchFamily="18" charset="0"/>
              </a:rPr>
              <a:t> </a:t>
            </a:r>
          </a:p>
          <a:p>
            <a:pPr lvl="0"/>
            <a:r>
              <a:rPr lang="en-US" sz="2000" dirty="0" err="1" smtClean="0">
                <a:latin typeface="Times New Roman" pitchFamily="18" charset="0"/>
                <a:cs typeface="Times New Roman" pitchFamily="18" charset="0"/>
              </a:rPr>
              <a:t>giao</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dịch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khoản</a:t>
            </a:r>
            <a:r>
              <a:rPr lang="en-US" sz="2000" dirty="0">
                <a:latin typeface="Times New Roman" pitchFamily="18" charset="0"/>
                <a:cs typeface="Times New Roman" pitchFamily="18" charset="0"/>
              </a:rPr>
              <a:t>.</a:t>
            </a:r>
          </a:p>
        </p:txBody>
      </p:sp>
      <p:sp>
        <p:nvSpPr>
          <p:cNvPr id="5" name="Rectangle 4"/>
          <p:cNvSpPr/>
          <p:nvPr/>
        </p:nvSpPr>
        <p:spPr>
          <a:xfrm>
            <a:off x="533400" y="685800"/>
            <a:ext cx="4283545" cy="461665"/>
          </a:xfrm>
          <a:prstGeom prst="rect">
            <a:avLst/>
          </a:prstGeom>
        </p:spPr>
        <p:txBody>
          <a:bodyPr wrap="none">
            <a:spAutoFit/>
          </a:bodyPr>
          <a:lstStyle/>
          <a:p>
            <a:r>
              <a:rPr lang="vi-VN" sz="2400" i="1" dirty="0">
                <a:effectLst>
                  <a:outerShdw blurRad="38100" dist="38100" dir="2700000" algn="tl">
                    <a:srgbClr val="000000">
                      <a:alpha val="43137"/>
                    </a:srgbClr>
                  </a:outerShdw>
                </a:effectLst>
              </a:rPr>
              <a:t>Với nhà nước và cơ quan quản lý</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2241" y="3505200"/>
            <a:ext cx="3248025" cy="2786807"/>
          </a:xfrm>
          <a:prstGeom prst="rect">
            <a:avLst/>
          </a:prstGeom>
          <a:ln>
            <a:noFill/>
          </a:ln>
          <a:effectLst>
            <a:softEdge rad="112500"/>
          </a:effectLst>
        </p:spPr>
      </p:pic>
    </p:spTree>
    <p:extLst>
      <p:ext uri="{BB962C8B-B14F-4D97-AF65-F5344CB8AC3E}">
        <p14:creationId xmlns:p14="http://schemas.microsoft.com/office/powerpoint/2010/main" val="355975605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anim calcmode="lin" valueType="num">
                                      <p:cBhvr>
                                        <p:cTn id="2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anim calcmode="lin" valueType="num">
                                      <p:cBhvr>
                                        <p:cTn id="2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1000"/>
                                        <p:tgtEl>
                                          <p:spTgt spid="4">
                                            <p:txEl>
                                              <p:pRg st="3" end="3"/>
                                            </p:txEl>
                                          </p:spTgt>
                                        </p:tgtEl>
                                      </p:cBhvr>
                                    </p:animEffect>
                                    <p:anim calcmode="lin" valueType="num">
                                      <p:cBhvr>
                                        <p:cTn id="3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fade">
                                      <p:cBhvr>
                                        <p:cTn id="41" dur="1000"/>
                                        <p:tgtEl>
                                          <p:spTgt spid="4">
                                            <p:txEl>
                                              <p:pRg st="4" end="4"/>
                                            </p:txEl>
                                          </p:spTgt>
                                        </p:tgtEl>
                                      </p:cBhvr>
                                    </p:animEffect>
                                    <p:anim calcmode="lin" valueType="num">
                                      <p:cBhvr>
                                        <p:cTn id="4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075509"/>
            <a:ext cx="7239000" cy="3970318"/>
          </a:xfrm>
          <a:prstGeom prst="rect">
            <a:avLst/>
          </a:prstGeom>
        </p:spPr>
        <p:txBody>
          <a:bodyPr wrap="square">
            <a:spAutoFit/>
          </a:bodyPr>
          <a:lstStyle/>
          <a:p>
            <a:pPr marL="285750" indent="-285750">
              <a:buFont typeface="Wingdings" pitchFamily="2" charset="2"/>
              <a:buChar char="Ø"/>
            </a:pPr>
            <a:r>
              <a:rPr lang="en-US" dirty="0" err="1" smtClean="0">
                <a:latin typeface="Times New Roman" pitchFamily="18" charset="0"/>
                <a:cs typeface="Times New Roman" pitchFamily="18" charset="0"/>
              </a:rPr>
              <a:t>Tiết</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kiệm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gian</a:t>
            </a:r>
            <a:r>
              <a:rPr lang="en-US" dirty="0">
                <a:latin typeface="Times New Roman" pitchFamily="18" charset="0"/>
                <a:cs typeface="Times New Roman" pitchFamily="18" charset="0"/>
              </a:rPr>
              <a:t> chi </a:t>
            </a:r>
            <a:r>
              <a:rPr lang="en-US" dirty="0" err="1">
                <a:latin typeface="Times New Roman" pitchFamily="18" charset="0"/>
                <a:cs typeface="Times New Roman" pitchFamily="18" charset="0"/>
              </a:rPr>
              <a:t>phí</a:t>
            </a:r>
            <a:r>
              <a:rPr lang="en-US" dirty="0">
                <a:latin typeface="Times New Roman" pitchFamily="18" charset="0"/>
                <a:cs typeface="Times New Roman" pitchFamily="18" charset="0"/>
              </a:rPr>
              <a:t>.</a:t>
            </a:r>
          </a:p>
          <a:p>
            <a:pPr marL="285750" indent="-285750">
              <a:buFont typeface="Wingdings" pitchFamily="2" charset="2"/>
              <a:buChar char="Ø"/>
            </a:pPr>
            <a:r>
              <a:rPr lang="en-US" dirty="0" err="1" smtClean="0">
                <a:latin typeface="Times New Roman" pitchFamily="18" charset="0"/>
                <a:cs typeface="Times New Roman" pitchFamily="18" charset="0"/>
              </a:rPr>
              <a:t>Tìm</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kiếm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thông</a:t>
            </a:r>
            <a:r>
              <a:rPr lang="en-US" dirty="0">
                <a:latin typeface="Times New Roman" pitchFamily="18" charset="0"/>
                <a:cs typeface="Times New Roman" pitchFamily="18" charset="0"/>
              </a:rPr>
              <a:t> tin minh </a:t>
            </a:r>
            <a:r>
              <a:rPr lang="en-US" dirty="0" err="1">
                <a:latin typeface="Times New Roman" pitchFamily="18" charset="0"/>
                <a:cs typeface="Times New Roman" pitchFamily="18" charset="0"/>
              </a:rPr>
              <a:t>bạch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dễ</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dàng</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tự</a:t>
            </a:r>
            <a:r>
              <a:rPr lang="en-US" dirty="0">
                <a:latin typeface="Times New Roman" pitchFamily="18" charset="0"/>
                <a:cs typeface="Times New Roman" pitchFamily="18" charset="0"/>
              </a:rPr>
              <a:t> do,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thông</a:t>
            </a:r>
            <a:r>
              <a:rPr lang="en-US" dirty="0">
                <a:latin typeface="Times New Roman" pitchFamily="18" charset="0"/>
                <a:cs typeface="Times New Roman" pitchFamily="18" charset="0"/>
              </a:rPr>
              <a:t> tin </a:t>
            </a:r>
            <a:r>
              <a:rPr lang="en-US" dirty="0" err="1">
                <a:latin typeface="Times New Roman" pitchFamily="18" charset="0"/>
                <a:cs typeface="Times New Roman" pitchFamily="18" charset="0"/>
              </a:rPr>
              <a:t>thường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nhưng</a:t>
            </a:r>
            <a:r>
              <a:rPr lang="en-US" dirty="0">
                <a:latin typeface="Times New Roman" pitchFamily="18" charset="0"/>
                <a:cs typeface="Times New Roman" pitchFamily="18" charset="0"/>
              </a:rPr>
              <a:t> ở UPCOM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xuyên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khỏe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doanh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nghiệp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thông</a:t>
            </a:r>
            <a:r>
              <a:rPr lang="en-US" dirty="0">
                <a:latin typeface="Times New Roman" pitchFamily="18" charset="0"/>
                <a:cs typeface="Times New Roman" pitchFamily="18" charset="0"/>
              </a:rPr>
              <a:t> tin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rõ</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ràng</a:t>
            </a:r>
            <a:r>
              <a:rPr lang="en-US" dirty="0">
                <a:latin typeface="Times New Roman" pitchFamily="18" charset="0"/>
                <a:cs typeface="Times New Roman" pitchFamily="18" charset="0"/>
              </a:rPr>
              <a:t> minh </a:t>
            </a:r>
            <a:r>
              <a:rPr lang="en-US" dirty="0" err="1">
                <a:latin typeface="Times New Roman" pitchFamily="18" charset="0"/>
                <a:cs typeface="Times New Roman" pitchFamily="18" charset="0"/>
              </a:rPr>
              <a:t>bạch</a:t>
            </a:r>
            <a:r>
              <a:rPr lang="en-US" dirty="0">
                <a:latin typeface="Times New Roman" pitchFamily="18" charset="0"/>
                <a:cs typeface="Times New Roman" pitchFamily="18" charset="0"/>
              </a:rPr>
              <a:t>.</a:t>
            </a:r>
          </a:p>
          <a:p>
            <a:pPr marL="285750" indent="-285750">
              <a:buFont typeface="Wingdings" pitchFamily="2" charset="2"/>
              <a:buChar char="Ø"/>
            </a:pP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ký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mua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đặt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lệnh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mua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dịch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theo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thỏa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năng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toán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dịch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đúng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đây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đủ</a:t>
            </a:r>
            <a:r>
              <a:rPr lang="en-US" dirty="0">
                <a:latin typeface="Times New Roman" pitchFamily="18" charset="0"/>
                <a:cs typeface="Times New Roman" pitchFamily="18" charset="0"/>
              </a:rPr>
              <a:t> 100% </a:t>
            </a:r>
            <a:r>
              <a:rPr lang="en-US" dirty="0" err="1">
                <a:latin typeface="Times New Roman" pitchFamily="18" charset="0"/>
                <a:cs typeface="Times New Roman" pitchFamily="18" charset="0"/>
              </a:rPr>
              <a:t>tiền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vẫn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mua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khoán</a:t>
            </a:r>
            <a:r>
              <a:rPr lang="en-US" dirty="0">
                <a:latin typeface="Times New Roman" pitchFamily="18" charset="0"/>
                <a:cs typeface="Times New Roman" pitchFamily="18" charset="0"/>
              </a:rPr>
              <a:t>.</a:t>
            </a:r>
          </a:p>
          <a:p>
            <a:pPr marL="285750" indent="-285750">
              <a:buFont typeface="Wingdings" pitchFamily="2" charset="2"/>
              <a:buChar char="Ø"/>
            </a:pPr>
            <a:r>
              <a:rPr lang="en-US" dirty="0" err="1" smtClean="0">
                <a:latin typeface="Times New Roman" pitchFamily="18" charset="0"/>
                <a:cs typeface="Times New Roman" pitchFamily="18" charset="0"/>
              </a:rPr>
              <a:t>Giảm</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thiểu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rủi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thông</a:t>
            </a:r>
            <a:r>
              <a:rPr lang="en-US" dirty="0">
                <a:latin typeface="Times New Roman" pitchFamily="18" charset="0"/>
                <a:cs typeface="Times New Roman" pitchFamily="18" charset="0"/>
              </a:rPr>
              <a:t> tin minh </a:t>
            </a:r>
            <a:r>
              <a:rPr lang="en-US" dirty="0" err="1">
                <a:latin typeface="Times New Roman" pitchFamily="18" charset="0"/>
                <a:cs typeface="Times New Roman" pitchFamily="18" charset="0"/>
              </a:rPr>
              <a:t>bạch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rõ</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ràng</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thị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lỏng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rủi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hơn</a:t>
            </a:r>
            <a:endParaRPr lang="en-US" dirty="0">
              <a:latin typeface="Times New Roman" pitchFamily="18" charset="0"/>
              <a:cs typeface="Times New Roman" pitchFamily="18" charset="0"/>
            </a:endParaRPr>
          </a:p>
          <a:p>
            <a:pPr marL="285750" indent="-285750">
              <a:buFont typeface="Wingdings" pitchFamily="2" charset="2"/>
              <a:buChar char="Ø"/>
            </a:pPr>
            <a:r>
              <a:rPr lang="en-US" dirty="0" err="1" smtClean="0">
                <a:latin typeface="Times New Roman" pitchFamily="18" charset="0"/>
                <a:cs typeface="Times New Roman" pitchFamily="18" charset="0"/>
              </a:rPr>
              <a:t>Tính</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thanh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cao</a:t>
            </a:r>
            <a:r>
              <a:rPr lang="en-US" dirty="0">
                <a:latin typeface="Times New Roman" pitchFamily="18" charset="0"/>
                <a:cs typeface="Times New Roman" pitchFamily="18" charset="0"/>
              </a:rPr>
              <a:t>.</a:t>
            </a:r>
          </a:p>
          <a:p>
            <a:pPr marL="285750" indent="-285750">
              <a:buFont typeface="Wingdings" pitchFamily="2" charset="2"/>
              <a:buChar char="Ø"/>
            </a:pPr>
            <a:r>
              <a:rPr lang="en-US" dirty="0" err="1" smtClean="0">
                <a:latin typeface="Times New Roman" pitchFamily="18" charset="0"/>
                <a:cs typeface="Times New Roman" pitchFamily="18" charset="0"/>
              </a:rPr>
              <a:t>Nhà</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đầu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dịch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xa</a:t>
            </a:r>
            <a:endParaRPr lang="en-US" dirty="0">
              <a:latin typeface="Times New Roman" pitchFamily="18" charset="0"/>
              <a:cs typeface="Times New Roman" pitchFamily="18" charset="0"/>
            </a:endParaRPr>
          </a:p>
        </p:txBody>
      </p:sp>
      <p:sp>
        <p:nvSpPr>
          <p:cNvPr id="5" name="Rectangle 4"/>
          <p:cNvSpPr/>
          <p:nvPr/>
        </p:nvSpPr>
        <p:spPr>
          <a:xfrm>
            <a:off x="1066800" y="685800"/>
            <a:ext cx="2026517" cy="461665"/>
          </a:xfrm>
          <a:prstGeom prst="rect">
            <a:avLst/>
          </a:prstGeom>
        </p:spPr>
        <p:txBody>
          <a:bodyPr wrap="none">
            <a:spAutoFit/>
          </a:bodyPr>
          <a:lstStyle/>
          <a:p>
            <a:r>
              <a:rPr lang="vi-VN" sz="2400" i="1" dirty="0">
                <a:effectLst>
                  <a:outerShdw blurRad="38100" dist="38100" dir="2700000" algn="tl">
                    <a:srgbClr val="000000">
                      <a:alpha val="43137"/>
                    </a:srgbClr>
                  </a:outerShdw>
                </a:effectLst>
              </a:rPr>
              <a:t>Với nhà đầu tư</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1125" y="4114800"/>
            <a:ext cx="3524250" cy="2743200"/>
          </a:xfrm>
          <a:prstGeom prst="rect">
            <a:avLst/>
          </a:prstGeom>
          <a:ln>
            <a:noFill/>
          </a:ln>
          <a:effectLst>
            <a:softEdge rad="112500"/>
          </a:effectLst>
        </p:spPr>
      </p:pic>
    </p:spTree>
    <p:extLst>
      <p:ext uri="{BB962C8B-B14F-4D97-AF65-F5344CB8AC3E}">
        <p14:creationId xmlns:p14="http://schemas.microsoft.com/office/powerpoint/2010/main" val="285524106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fade">
                                      <p:cBhvr>
                                        <p:cTn id="45" dur="1000"/>
                                        <p:tgtEl>
                                          <p:spTgt spid="4">
                                            <p:txEl>
                                              <p:pRg st="4" end="4"/>
                                            </p:txEl>
                                          </p:spTgt>
                                        </p:tgtEl>
                                      </p:cBhvr>
                                    </p:animEffect>
                                    <p:anim calcmode="lin" valueType="num">
                                      <p:cBhvr>
                                        <p:cTn id="4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4">
                                            <p:txEl>
                                              <p:pRg st="5" end="5"/>
                                            </p:txEl>
                                          </p:spTgt>
                                        </p:tgtEl>
                                        <p:attrNameLst>
                                          <p:attrName>style.visibility</p:attrName>
                                        </p:attrNameLst>
                                      </p:cBhvr>
                                      <p:to>
                                        <p:strVal val="visible"/>
                                      </p:to>
                                    </p:set>
                                    <p:anim calcmode="lin" valueType="num">
                                      <p:cBhvr additive="base">
                                        <p:cTn id="5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066800"/>
            <a:ext cx="7315200" cy="4801314"/>
          </a:xfrm>
          <a:prstGeom prst="rect">
            <a:avLst/>
          </a:prstGeom>
        </p:spPr>
        <p:txBody>
          <a:bodyPr wrap="square">
            <a:spAutoFit/>
          </a:bodyPr>
          <a:lstStyle/>
          <a:p>
            <a:pPr marL="285750" indent="-285750">
              <a:buFont typeface="Wingdings" pitchFamily="2" charset="2"/>
              <a:buChar char="ü"/>
            </a:pPr>
            <a:r>
              <a:rPr lang="en-US" dirty="0" err="1" smtClean="0">
                <a:latin typeface="Times New Roman" pitchFamily="18" charset="0"/>
                <a:cs typeface="Times New Roman" pitchFamily="18" charset="0"/>
              </a:rPr>
              <a:t>Nâng</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cao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năng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vốn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DN: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thông</a:t>
            </a:r>
            <a:r>
              <a:rPr lang="en-US" dirty="0">
                <a:latin typeface="Times New Roman" pitchFamily="18" charset="0"/>
                <a:cs typeface="Times New Roman" pitchFamily="18" charset="0"/>
              </a:rPr>
              <a:t> tin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a:t>
            </a:r>
            <a:r>
              <a:rPr lang="en-US" dirty="0">
                <a:latin typeface="Times New Roman" pitchFamily="18" charset="0"/>
                <a:cs typeface="Times New Roman" pitchFamily="18" charset="0"/>
              </a:rPr>
              <a:t> minh </a:t>
            </a:r>
            <a:r>
              <a:rPr lang="en-US" dirty="0" err="1">
                <a:latin typeface="Times New Roman" pitchFamily="18" charset="0"/>
                <a:cs typeface="Times New Roman" pitchFamily="18" charset="0"/>
              </a:rPr>
              <a:t>bạch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dịch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tăng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nguồn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vốn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hoặc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hàng</a:t>
            </a:r>
            <a:r>
              <a:rPr lang="en-US" dirty="0">
                <a:latin typeface="Times New Roman" pitchFamily="18" charset="0"/>
                <a:cs typeface="Times New Roman" pitchFamily="18" charset="0"/>
              </a:rPr>
              <a:t> tin </a:t>
            </a:r>
            <a:r>
              <a:rPr lang="en-US" dirty="0" err="1">
                <a:latin typeface="Times New Roman" pitchFamily="18" charset="0"/>
                <a:cs typeface="Times New Roman" pitchFamily="18" charset="0"/>
              </a:rPr>
              <a:t>tưởng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doanh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nghiệp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vay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tiền</a:t>
            </a:r>
            <a:r>
              <a:rPr lang="en-US" dirty="0">
                <a:latin typeface="Times New Roman" pitchFamily="18" charset="0"/>
                <a:cs typeface="Times New Roman" pitchFamily="18" charset="0"/>
              </a:rPr>
              <a:t>.</a:t>
            </a:r>
          </a:p>
          <a:p>
            <a:pPr marL="285750" indent="-285750">
              <a:buFont typeface="Wingdings" pitchFamily="2" charset="2"/>
              <a:buChar char="ü"/>
            </a:pP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DN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niêm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yết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khoán</a:t>
            </a:r>
            <a:r>
              <a:rPr lang="en-US" dirty="0">
                <a:latin typeface="Times New Roman" pitchFamily="18" charset="0"/>
                <a:cs typeface="Times New Roman" pitchFamily="18" charset="0"/>
              </a:rPr>
              <a:t> CK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chúng</a:t>
            </a:r>
            <a:r>
              <a:rPr lang="en-US" dirty="0">
                <a:latin typeface="Times New Roman" pitchFamily="18" charset="0"/>
                <a:cs typeface="Times New Roman" pitchFamily="18" charset="0"/>
              </a:rPr>
              <a:t>.</a:t>
            </a:r>
          </a:p>
          <a:p>
            <a:pPr marL="285750" lvl="0" indent="-285750">
              <a:buFont typeface="Wingdings" pitchFamily="2" charset="2"/>
              <a:buChar char="ü"/>
            </a:pP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đệm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DN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ý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chuyển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niêm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yết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niêm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yết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quen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thông</a:t>
            </a:r>
            <a:r>
              <a:rPr lang="en-US" dirty="0">
                <a:latin typeface="Times New Roman" pitchFamily="18" charset="0"/>
                <a:cs typeface="Times New Roman" pitchFamily="18" charset="0"/>
              </a:rPr>
              <a:t> tin </a:t>
            </a:r>
            <a:r>
              <a:rPr lang="en-US" dirty="0" err="1">
                <a:latin typeface="Times New Roman" pitchFamily="18" charset="0"/>
                <a:cs typeface="Times New Roman" pitchFamily="18" charset="0"/>
              </a:rPr>
              <a:t>rõ</a:t>
            </a:r>
            <a:r>
              <a:rPr lang="en-US" dirty="0">
                <a:latin typeface="Times New Roman" pitchFamily="18" charset="0"/>
                <a:cs typeface="Times New Roman" pitchFamily="18" charset="0"/>
              </a:rPr>
              <a:t> rang, minh </a:t>
            </a:r>
            <a:r>
              <a:rPr lang="en-US" dirty="0" err="1">
                <a:latin typeface="Times New Roman" pitchFamily="18" charset="0"/>
                <a:cs typeface="Times New Roman" pitchFamily="18" charset="0"/>
              </a:rPr>
              <a:t>bạch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thông</a:t>
            </a:r>
            <a:r>
              <a:rPr lang="en-US" dirty="0">
                <a:latin typeface="Times New Roman" pitchFamily="18" charset="0"/>
                <a:cs typeface="Times New Roman" pitchFamily="18" charset="0"/>
              </a:rPr>
              <a:t> tin.</a:t>
            </a:r>
          </a:p>
          <a:p>
            <a:pPr marL="285750" lvl="0" indent="-285750">
              <a:buFont typeface="Wingdings" pitchFamily="2" charset="2"/>
              <a:buChar char="ü"/>
            </a:pPr>
            <a:r>
              <a:rPr lang="en-US" dirty="0" err="1">
                <a:latin typeface="Times New Roman" pitchFamily="18" charset="0"/>
                <a:cs typeface="Times New Roman" pitchFamily="18" charset="0"/>
              </a:rPr>
              <a:t>Tính</a:t>
            </a:r>
            <a:r>
              <a:rPr lang="en-US" dirty="0">
                <a:latin typeface="Times New Roman" pitchFamily="18" charset="0"/>
                <a:cs typeface="Times New Roman" pitchFamily="18" charset="0"/>
              </a:rPr>
              <a:t> minh </a:t>
            </a:r>
            <a:r>
              <a:rPr lang="en-US" dirty="0" err="1">
                <a:latin typeface="Times New Roman" pitchFamily="18" charset="0"/>
                <a:cs typeface="Times New Roman" pitchFamily="18" charset="0"/>
              </a:rPr>
              <a:t>bạch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DN, </a:t>
            </a:r>
            <a:r>
              <a:rPr lang="en-US" dirty="0" err="1">
                <a:latin typeface="Times New Roman" pitchFamily="18" charset="0"/>
                <a:cs typeface="Times New Roman" pitchFamily="18" charset="0"/>
              </a:rPr>
              <a:t>quảng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tham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Upcom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nghĩa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doanh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nghiệp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gửi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gắm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phiếu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đấu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đầy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khuôn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giúp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phiếu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tốt</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hơn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DN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nâng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hơn</a:t>
            </a:r>
            <a:r>
              <a:rPr lang="en-US" dirty="0">
                <a:latin typeface="Times New Roman" pitchFamily="18" charset="0"/>
                <a:cs typeface="Times New Roman" pitchFamily="18" charset="0"/>
              </a:rPr>
              <a:t>.</a:t>
            </a:r>
          </a:p>
          <a:p>
            <a:pPr marL="285750" lvl="0" indent="-285750">
              <a:buFont typeface="Wingdings" pitchFamily="2" charset="2"/>
              <a:buChar char="ü"/>
            </a:pPr>
            <a:r>
              <a:rPr lang="en-US" dirty="0" err="1">
                <a:latin typeface="Times New Roman" pitchFamily="18" charset="0"/>
                <a:cs typeface="Times New Roman" pitchFamily="18" charset="0"/>
              </a:rPr>
              <a:t>Thủ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đăng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chóng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niêm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yết</a:t>
            </a:r>
            <a:r>
              <a:rPr lang="en-US" dirty="0">
                <a:latin typeface="Times New Roman" pitchFamily="18" charset="0"/>
                <a:cs typeface="Times New Roman" pitchFamily="18" charset="0"/>
              </a:rPr>
              <a:t>.</a:t>
            </a:r>
          </a:p>
          <a:p>
            <a:pPr marL="285750" lvl="0" indent="-285750">
              <a:buFont typeface="Wingdings" pitchFamily="2" charset="2"/>
              <a:buChar char="ü"/>
            </a:pP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ty</a:t>
            </a:r>
            <a:r>
              <a:rPr lang="en-US" dirty="0">
                <a:latin typeface="Times New Roman" pitchFamily="18" charset="0"/>
                <a:cs typeface="Times New Roman" pitchFamily="18" charset="0"/>
              </a:rPr>
              <a:t> CK </a:t>
            </a:r>
            <a:r>
              <a:rPr lang="en-US" dirty="0" err="1">
                <a:latin typeface="Times New Roman" pitchFamily="18" charset="0"/>
                <a:cs typeface="Times New Roman" pitchFamily="18" charset="0"/>
              </a:rPr>
              <a:t>phát</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triển</a:t>
            </a:r>
            <a:r>
              <a:rPr lang="en-US" dirty="0" smtClean="0">
                <a:latin typeface="Times New Roman" pitchFamily="18" charset="0"/>
                <a:cs typeface="Times New Roman" pitchFamily="18" charset="0"/>
              </a:rPr>
              <a:t> : </a:t>
            </a:r>
          </a:p>
          <a:p>
            <a:pPr lvl="0"/>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Upcom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trò</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lvl="0"/>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đồng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thời</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lvl="0"/>
            <a:r>
              <a:rPr lang="en-US" dirty="0" err="1" smtClean="0">
                <a:latin typeface="Times New Roman" pitchFamily="18" charset="0"/>
                <a:cs typeface="Times New Roman" pitchFamily="18" charset="0"/>
              </a:rPr>
              <a:t>cũng</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giới</a:t>
            </a:r>
            <a:r>
              <a:rPr lang="en-US" dirty="0">
                <a:latin typeface="Times New Roman" pitchFamily="18" charset="0"/>
                <a:cs typeface="Times New Roman" pitchFamily="18" charset="0"/>
              </a:rPr>
              <a:t>.</a:t>
            </a:r>
          </a:p>
        </p:txBody>
      </p:sp>
      <p:sp>
        <p:nvSpPr>
          <p:cNvPr id="5" name="Rectangle 4"/>
          <p:cNvSpPr/>
          <p:nvPr/>
        </p:nvSpPr>
        <p:spPr>
          <a:xfrm>
            <a:off x="1039074" y="533400"/>
            <a:ext cx="2884123" cy="461665"/>
          </a:xfrm>
          <a:prstGeom prst="rect">
            <a:avLst/>
          </a:prstGeom>
        </p:spPr>
        <p:txBody>
          <a:bodyPr wrap="none">
            <a:spAutoFit/>
          </a:bodyPr>
          <a:lstStyle/>
          <a:p>
            <a:r>
              <a:rPr lang="en-US" sz="2400" i="1" dirty="0" err="1">
                <a:effectLst>
                  <a:outerShdw blurRad="38100" dist="38100" dir="2700000" algn="tl">
                    <a:srgbClr val="000000">
                      <a:alpha val="43137"/>
                    </a:srgbClr>
                  </a:outerShdw>
                </a:effectLst>
                <a:latin typeface="Times New Roman" pitchFamily="18" charset="0"/>
                <a:cs typeface="Times New Roman" pitchFamily="18" charset="0"/>
              </a:rPr>
              <a:t>Với</a:t>
            </a:r>
            <a:r>
              <a:rPr lang="en-US" sz="2400" i="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i="1" dirty="0" err="1">
                <a:effectLst>
                  <a:outerShdw blurRad="38100" dist="38100" dir="2700000" algn="tl">
                    <a:srgbClr val="000000">
                      <a:alpha val="43137"/>
                    </a:srgbClr>
                  </a:outerShdw>
                </a:effectLst>
                <a:latin typeface="Times New Roman" pitchFamily="18" charset="0"/>
                <a:cs typeface="Times New Roman" pitchFamily="18" charset="0"/>
              </a:rPr>
              <a:t>các</a:t>
            </a:r>
            <a:r>
              <a:rPr lang="en-US" sz="2400" i="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i="1" dirty="0" err="1">
                <a:effectLst>
                  <a:outerShdw blurRad="38100" dist="38100" dir="2700000" algn="tl">
                    <a:srgbClr val="000000">
                      <a:alpha val="43137"/>
                    </a:srgbClr>
                  </a:outerShdw>
                </a:effectLst>
                <a:latin typeface="Times New Roman" pitchFamily="18" charset="0"/>
                <a:cs typeface="Times New Roman" pitchFamily="18" charset="0"/>
              </a:rPr>
              <a:t>doanh</a:t>
            </a:r>
            <a:r>
              <a:rPr lang="en-US" sz="2400" i="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i="1" dirty="0" err="1">
                <a:effectLst>
                  <a:outerShdw blurRad="38100" dist="38100" dir="2700000" algn="tl">
                    <a:srgbClr val="000000">
                      <a:alpha val="43137"/>
                    </a:srgbClr>
                  </a:outerShdw>
                </a:effectLst>
                <a:latin typeface="Times New Roman" pitchFamily="18" charset="0"/>
                <a:cs typeface="Times New Roman" pitchFamily="18" charset="0"/>
              </a:rPr>
              <a:t>nghiệp</a:t>
            </a:r>
            <a:endParaRPr lang="en-US" sz="2400" i="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5445034" y="4194322"/>
            <a:ext cx="2667000" cy="2654969"/>
          </a:xfrm>
          <a:prstGeom prst="rect">
            <a:avLst/>
          </a:prstGeom>
        </p:spPr>
      </p:pic>
    </p:spTree>
    <p:extLst>
      <p:ext uri="{BB962C8B-B14F-4D97-AF65-F5344CB8AC3E}">
        <p14:creationId xmlns:p14="http://schemas.microsoft.com/office/powerpoint/2010/main" val="264834287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9" dur="500"/>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4" dur="5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9" dur="500"/>
                                        <p:tgtEl>
                                          <p:spTgt spid="4">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Effect transition="in" filter="randombar(horizontal)">
                                      <p:cBhvr>
                                        <p:cTn id="44" dur="500"/>
                                        <p:tgtEl>
                                          <p:spTgt spid="4">
                                            <p:txEl>
                                              <p:pRg st="5" end="5"/>
                                            </p:txEl>
                                          </p:spTgt>
                                        </p:tgtEl>
                                      </p:cBhvr>
                                    </p:animEffect>
                                  </p:childTnLst>
                                </p:cTn>
                              </p:par>
                              <p:par>
                                <p:cTn id="45" presetID="14" presetClass="entr" presetSubtype="10" fill="hold" nodeType="with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randombar(horizontal)">
                                      <p:cBhvr>
                                        <p:cTn id="4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609600"/>
            <a:ext cx="2334293" cy="461665"/>
          </a:xfrm>
          <a:prstGeom prst="rect">
            <a:avLst/>
          </a:prstGeom>
        </p:spPr>
        <p:txBody>
          <a:bodyPr wrap="none">
            <a:spAutoFit/>
          </a:bodyPr>
          <a:lstStyle/>
          <a:p>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5.2. </a:t>
            </a:r>
            <a:r>
              <a:rPr lang="en-US" sz="2400" b="1" u="sng" dirty="0" err="1" smtClean="0">
                <a:effectLst>
                  <a:outerShdw blurRad="38100" dist="38100" dir="2700000" algn="tl">
                    <a:srgbClr val="000000">
                      <a:alpha val="43137"/>
                    </a:srgbClr>
                  </a:outerShdw>
                </a:effectLst>
                <a:latin typeface="Times New Roman" pitchFamily="18" charset="0"/>
                <a:cs typeface="Times New Roman" pitchFamily="18" charset="0"/>
              </a:rPr>
              <a:t>Nhược</a:t>
            </a:r>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b="1" u="sng" dirty="0" err="1">
                <a:effectLst>
                  <a:outerShdw blurRad="38100" dist="38100" dir="2700000" algn="tl">
                    <a:srgbClr val="000000">
                      <a:alpha val="43137"/>
                    </a:srgbClr>
                  </a:outerShdw>
                </a:effectLst>
                <a:latin typeface="Times New Roman" pitchFamily="18" charset="0"/>
                <a:cs typeface="Times New Roman" pitchFamily="18" charset="0"/>
              </a:rPr>
              <a:t>điểm</a:t>
            </a:r>
            <a:endParaRPr lang="en-US" sz="2400" b="1" u="sng"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457200" y="1071265"/>
            <a:ext cx="7772400" cy="2862322"/>
          </a:xfrm>
          <a:prstGeom prst="rect">
            <a:avLst/>
          </a:prstGeom>
        </p:spPr>
        <p:txBody>
          <a:bodyPr wrap="square">
            <a:spAutoFit/>
          </a:bodyPr>
          <a:lstStyle/>
          <a:p>
            <a:pPr marL="285750" lvl="0" indent="-285750">
              <a:buFont typeface="Wingdings" pitchFamily="2" charset="2"/>
              <a:buChar char="ü"/>
            </a:pPr>
            <a:r>
              <a:rPr lang="en-US" dirty="0" err="1"/>
              <a:t>Hàng</a:t>
            </a:r>
            <a:r>
              <a:rPr lang="en-US" dirty="0"/>
              <a:t> </a:t>
            </a:r>
            <a:r>
              <a:rPr lang="en-US" dirty="0" err="1"/>
              <a:t>hóa</a:t>
            </a:r>
            <a:r>
              <a:rPr lang="en-US" dirty="0"/>
              <a:t> </a:t>
            </a:r>
            <a:r>
              <a:rPr lang="en-US" dirty="0" err="1"/>
              <a:t>đơn</a:t>
            </a:r>
            <a:r>
              <a:rPr lang="en-US" dirty="0"/>
              <a:t> </a:t>
            </a:r>
            <a:r>
              <a:rPr lang="en-US" dirty="0" err="1"/>
              <a:t>điệu</a:t>
            </a:r>
            <a:r>
              <a:rPr lang="en-US" dirty="0"/>
              <a:t>, </a:t>
            </a:r>
            <a:r>
              <a:rPr lang="en-US" dirty="0" err="1"/>
              <a:t>thanh</a:t>
            </a:r>
            <a:r>
              <a:rPr lang="en-US" dirty="0"/>
              <a:t> </a:t>
            </a:r>
            <a:r>
              <a:rPr lang="en-US" dirty="0" err="1"/>
              <a:t>khoản</a:t>
            </a:r>
            <a:r>
              <a:rPr lang="en-US" dirty="0"/>
              <a:t> </a:t>
            </a:r>
            <a:r>
              <a:rPr lang="en-US" dirty="0" err="1" smtClean="0"/>
              <a:t>kém</a:t>
            </a:r>
            <a:endParaRPr lang="en-US" dirty="0" smtClean="0"/>
          </a:p>
          <a:p>
            <a:pPr marL="285750" lvl="0" indent="-285750">
              <a:buFont typeface="Wingdings" pitchFamily="2" charset="2"/>
              <a:buChar char="ü"/>
            </a:pPr>
            <a:r>
              <a:rPr lang="en-US" dirty="0" err="1" smtClean="0"/>
              <a:t>Chưa</a:t>
            </a:r>
            <a:r>
              <a:rPr lang="en-US" dirty="0" smtClean="0"/>
              <a:t> </a:t>
            </a:r>
            <a:r>
              <a:rPr lang="en-US" dirty="0" err="1"/>
              <a:t>được</a:t>
            </a:r>
            <a:r>
              <a:rPr lang="en-US" dirty="0"/>
              <a:t> </a:t>
            </a:r>
            <a:r>
              <a:rPr lang="en-US" dirty="0" err="1"/>
              <a:t>sự</a:t>
            </a:r>
            <a:r>
              <a:rPr lang="en-US" dirty="0"/>
              <a:t> </a:t>
            </a:r>
            <a:r>
              <a:rPr lang="en-US" dirty="0" err="1"/>
              <a:t>quan</a:t>
            </a:r>
            <a:r>
              <a:rPr lang="en-US" dirty="0"/>
              <a:t> </a:t>
            </a:r>
            <a:r>
              <a:rPr lang="en-US" dirty="0" err="1"/>
              <a:t>tâm</a:t>
            </a:r>
            <a:r>
              <a:rPr lang="en-US" dirty="0"/>
              <a:t> </a:t>
            </a:r>
            <a:r>
              <a:rPr lang="en-US" dirty="0" err="1"/>
              <a:t>của</a:t>
            </a:r>
            <a:r>
              <a:rPr lang="en-US" dirty="0"/>
              <a:t> </a:t>
            </a:r>
            <a:r>
              <a:rPr lang="en-US" dirty="0" err="1"/>
              <a:t>nhiều</a:t>
            </a:r>
            <a:r>
              <a:rPr lang="en-US" dirty="0"/>
              <a:t> DN, </a:t>
            </a:r>
            <a:r>
              <a:rPr lang="en-US" dirty="0" smtClean="0"/>
              <a:t>NĐT</a:t>
            </a:r>
            <a:endParaRPr lang="en-US" dirty="0"/>
          </a:p>
          <a:p>
            <a:pPr marL="285750" lvl="0" indent="-285750">
              <a:buFont typeface="Wingdings" pitchFamily="2" charset="2"/>
              <a:buChar char="ü"/>
            </a:pPr>
            <a:r>
              <a:rPr lang="en-US" dirty="0" err="1"/>
              <a:t>Thị</a:t>
            </a:r>
            <a:r>
              <a:rPr lang="en-US" dirty="0"/>
              <a:t> </a:t>
            </a:r>
            <a:r>
              <a:rPr lang="en-US" dirty="0" err="1"/>
              <a:t>trường</a:t>
            </a:r>
            <a:r>
              <a:rPr lang="en-US" dirty="0"/>
              <a:t> </a:t>
            </a:r>
            <a:r>
              <a:rPr lang="en-US" dirty="0" err="1"/>
              <a:t>thiếu</a:t>
            </a:r>
            <a:r>
              <a:rPr lang="en-US" dirty="0"/>
              <a:t> </a:t>
            </a:r>
            <a:r>
              <a:rPr lang="en-US" dirty="0" err="1"/>
              <a:t>sự</a:t>
            </a:r>
            <a:r>
              <a:rPr lang="en-US" dirty="0"/>
              <a:t> </a:t>
            </a:r>
            <a:r>
              <a:rPr lang="en-US" dirty="0" err="1"/>
              <a:t>tham</a:t>
            </a:r>
            <a:r>
              <a:rPr lang="en-US" dirty="0"/>
              <a:t> </a:t>
            </a:r>
            <a:r>
              <a:rPr lang="en-US" dirty="0" err="1"/>
              <a:t>gia</a:t>
            </a:r>
            <a:r>
              <a:rPr lang="en-US" dirty="0"/>
              <a:t> </a:t>
            </a:r>
            <a:r>
              <a:rPr lang="en-US" dirty="0" err="1"/>
              <a:t>của</a:t>
            </a:r>
            <a:r>
              <a:rPr lang="en-US" dirty="0"/>
              <a:t> </a:t>
            </a:r>
            <a:r>
              <a:rPr lang="en-US" dirty="0" err="1"/>
              <a:t>các</a:t>
            </a:r>
            <a:r>
              <a:rPr lang="en-US" dirty="0"/>
              <a:t> </a:t>
            </a:r>
            <a:r>
              <a:rPr lang="en-US" dirty="0" err="1"/>
              <a:t>cổ</a:t>
            </a:r>
            <a:r>
              <a:rPr lang="en-US" dirty="0"/>
              <a:t> </a:t>
            </a:r>
            <a:r>
              <a:rPr lang="en-US" dirty="0" err="1"/>
              <a:t>phiếu</a:t>
            </a:r>
            <a:r>
              <a:rPr lang="en-US" dirty="0"/>
              <a:t> </a:t>
            </a:r>
            <a:r>
              <a:rPr lang="en-US" dirty="0" err="1" smtClean="0"/>
              <a:t>vua</a:t>
            </a:r>
            <a:r>
              <a:rPr lang="en-US" dirty="0"/>
              <a:t> </a:t>
            </a:r>
          </a:p>
          <a:p>
            <a:pPr marL="285750" lvl="0" indent="-285750">
              <a:buFont typeface="Wingdings" pitchFamily="2" charset="2"/>
              <a:buChar char="ü"/>
            </a:pPr>
            <a:r>
              <a:rPr lang="en-US" dirty="0" err="1" smtClean="0"/>
              <a:t>Nhiều</a:t>
            </a:r>
            <a:r>
              <a:rPr lang="en-US" dirty="0" smtClean="0"/>
              <a:t> </a:t>
            </a:r>
            <a:r>
              <a:rPr lang="en-US" dirty="0" err="1"/>
              <a:t>nhà</a:t>
            </a:r>
            <a:r>
              <a:rPr lang="en-US" dirty="0"/>
              <a:t> </a:t>
            </a:r>
            <a:r>
              <a:rPr lang="en-US" dirty="0" err="1"/>
              <a:t>đầu</a:t>
            </a:r>
            <a:r>
              <a:rPr lang="en-US" dirty="0"/>
              <a:t> </a:t>
            </a:r>
            <a:r>
              <a:rPr lang="en-US" dirty="0" err="1"/>
              <a:t>tư</a:t>
            </a:r>
            <a:r>
              <a:rPr lang="en-US" dirty="0"/>
              <a:t> </a:t>
            </a:r>
            <a:r>
              <a:rPr lang="en-US" dirty="0" err="1"/>
              <a:t>lâm</a:t>
            </a:r>
            <a:r>
              <a:rPr lang="en-US" dirty="0"/>
              <a:t> </a:t>
            </a:r>
            <a:r>
              <a:rPr lang="en-US" dirty="0" err="1"/>
              <a:t>vào</a:t>
            </a:r>
            <a:r>
              <a:rPr lang="en-US" dirty="0"/>
              <a:t> </a:t>
            </a:r>
            <a:r>
              <a:rPr lang="en-US" dirty="0" err="1"/>
              <a:t>tình</a:t>
            </a:r>
            <a:r>
              <a:rPr lang="en-US" dirty="0"/>
              <a:t> </a:t>
            </a:r>
            <a:r>
              <a:rPr lang="en-US" dirty="0" err="1"/>
              <a:t>trạng</a:t>
            </a:r>
            <a:r>
              <a:rPr lang="en-US" dirty="0"/>
              <a:t> </a:t>
            </a:r>
            <a:r>
              <a:rPr lang="en-US" dirty="0" err="1"/>
              <a:t>không</a:t>
            </a:r>
            <a:r>
              <a:rPr lang="en-US" dirty="0"/>
              <a:t> </a:t>
            </a:r>
            <a:r>
              <a:rPr lang="en-US" dirty="0" err="1"/>
              <a:t>thể</a:t>
            </a:r>
            <a:r>
              <a:rPr lang="en-US" dirty="0"/>
              <a:t> </a:t>
            </a:r>
            <a:r>
              <a:rPr lang="en-US" dirty="0" err="1"/>
              <a:t>mua</a:t>
            </a:r>
            <a:r>
              <a:rPr lang="en-US" dirty="0"/>
              <a:t> </a:t>
            </a:r>
            <a:r>
              <a:rPr lang="en-US" dirty="0" err="1"/>
              <a:t>được</a:t>
            </a:r>
            <a:r>
              <a:rPr lang="en-US" dirty="0"/>
              <a:t> CP </a:t>
            </a:r>
            <a:r>
              <a:rPr lang="en-US" dirty="0" err="1"/>
              <a:t>trên</a:t>
            </a:r>
            <a:r>
              <a:rPr lang="en-US" dirty="0"/>
              <a:t> </a:t>
            </a:r>
            <a:r>
              <a:rPr lang="en-US" dirty="0" err="1" smtClean="0"/>
              <a:t>Upcom</a:t>
            </a:r>
            <a:endParaRPr lang="en-US" dirty="0"/>
          </a:p>
          <a:p>
            <a:pPr marL="285750" lvl="0" indent="-285750">
              <a:buFont typeface="Wingdings" pitchFamily="2" charset="2"/>
              <a:buChar char="ü"/>
            </a:pPr>
            <a:r>
              <a:rPr lang="en-US" dirty="0" err="1"/>
              <a:t>Chưa</a:t>
            </a:r>
            <a:r>
              <a:rPr lang="en-US" dirty="0"/>
              <a:t> </a:t>
            </a:r>
            <a:r>
              <a:rPr lang="en-US" dirty="0" err="1"/>
              <a:t>tìm</a:t>
            </a:r>
            <a:r>
              <a:rPr lang="en-US" dirty="0"/>
              <a:t> </a:t>
            </a:r>
            <a:r>
              <a:rPr lang="en-US" dirty="0" err="1"/>
              <a:t>thấy</a:t>
            </a:r>
            <a:r>
              <a:rPr lang="en-US" dirty="0"/>
              <a:t> </a:t>
            </a:r>
            <a:r>
              <a:rPr lang="en-US" dirty="0" err="1"/>
              <a:t>vai</a:t>
            </a:r>
            <a:r>
              <a:rPr lang="en-US" dirty="0"/>
              <a:t> </a:t>
            </a:r>
            <a:r>
              <a:rPr lang="en-US" dirty="0" err="1"/>
              <a:t>trò</a:t>
            </a:r>
            <a:r>
              <a:rPr lang="en-US" dirty="0"/>
              <a:t> </a:t>
            </a:r>
            <a:r>
              <a:rPr lang="en-US" dirty="0" err="1"/>
              <a:t>của</a:t>
            </a:r>
            <a:r>
              <a:rPr lang="en-US" dirty="0"/>
              <a:t> </a:t>
            </a:r>
            <a:r>
              <a:rPr lang="en-US" dirty="0" err="1"/>
              <a:t>nhà</a:t>
            </a:r>
            <a:r>
              <a:rPr lang="en-US" dirty="0"/>
              <a:t> </a:t>
            </a:r>
            <a:r>
              <a:rPr lang="en-US" dirty="0" err="1"/>
              <a:t>tạo</a:t>
            </a:r>
            <a:r>
              <a:rPr lang="en-US" dirty="0"/>
              <a:t> </a:t>
            </a:r>
            <a:r>
              <a:rPr lang="en-US" dirty="0" err="1"/>
              <a:t>lập</a:t>
            </a:r>
            <a:r>
              <a:rPr lang="en-US" dirty="0"/>
              <a:t> </a:t>
            </a:r>
            <a:r>
              <a:rPr lang="en-US" dirty="0" smtClean="0"/>
              <a:t>TT</a:t>
            </a:r>
          </a:p>
          <a:p>
            <a:pPr marL="285750" lvl="0" indent="-285750">
              <a:buFont typeface="Wingdings" pitchFamily="2" charset="2"/>
              <a:buChar char="ü"/>
            </a:pPr>
            <a:r>
              <a:rPr lang="en-US" dirty="0" err="1" smtClean="0"/>
              <a:t>Biên</a:t>
            </a:r>
            <a:r>
              <a:rPr lang="en-US" dirty="0" smtClean="0"/>
              <a:t> </a:t>
            </a:r>
            <a:r>
              <a:rPr lang="en-US" dirty="0" err="1"/>
              <a:t>độ</a:t>
            </a:r>
            <a:r>
              <a:rPr lang="en-US" dirty="0"/>
              <a:t> </a:t>
            </a:r>
            <a:r>
              <a:rPr lang="en-US" dirty="0" err="1"/>
              <a:t>bị</a:t>
            </a:r>
            <a:r>
              <a:rPr lang="en-US" dirty="0"/>
              <a:t> </a:t>
            </a:r>
            <a:r>
              <a:rPr lang="en-US" dirty="0" err="1"/>
              <a:t>quản</a:t>
            </a:r>
            <a:r>
              <a:rPr lang="en-US" dirty="0"/>
              <a:t> </a:t>
            </a:r>
            <a:r>
              <a:rPr lang="en-US" dirty="0" err="1"/>
              <a:t>lý</a:t>
            </a:r>
            <a:r>
              <a:rPr lang="en-US" dirty="0"/>
              <a:t> </a:t>
            </a:r>
            <a:r>
              <a:rPr lang="en-US" dirty="0" err="1"/>
              <a:t>là</a:t>
            </a:r>
            <a:r>
              <a:rPr lang="en-US" dirty="0"/>
              <a:t> 10% </a:t>
            </a:r>
            <a:r>
              <a:rPr lang="en-US" dirty="0" err="1"/>
              <a:t>trong</a:t>
            </a:r>
            <a:r>
              <a:rPr lang="en-US" dirty="0"/>
              <a:t> </a:t>
            </a:r>
            <a:r>
              <a:rPr lang="en-US" dirty="0" err="1"/>
              <a:t>khi</a:t>
            </a:r>
            <a:r>
              <a:rPr lang="en-US" dirty="0"/>
              <a:t> </a:t>
            </a:r>
            <a:r>
              <a:rPr lang="en-US" dirty="0" err="1"/>
              <a:t>sàn</a:t>
            </a:r>
            <a:r>
              <a:rPr lang="en-US" dirty="0"/>
              <a:t> HASTC </a:t>
            </a:r>
            <a:r>
              <a:rPr lang="en-US" dirty="0" err="1"/>
              <a:t>là</a:t>
            </a:r>
            <a:r>
              <a:rPr lang="en-US" dirty="0"/>
              <a:t> 7%, HOSE </a:t>
            </a:r>
            <a:r>
              <a:rPr lang="en-US" dirty="0" err="1"/>
              <a:t>là</a:t>
            </a:r>
            <a:r>
              <a:rPr lang="en-US" dirty="0"/>
              <a:t> 5% </a:t>
            </a:r>
            <a:r>
              <a:rPr lang="en-US" dirty="0" err="1"/>
              <a:t>thị</a:t>
            </a:r>
            <a:r>
              <a:rPr lang="en-US" dirty="0"/>
              <a:t> </a:t>
            </a:r>
            <a:r>
              <a:rPr lang="en-US" dirty="0" err="1"/>
              <a:t>trường</a:t>
            </a:r>
            <a:r>
              <a:rPr lang="en-US" dirty="0"/>
              <a:t> </a:t>
            </a:r>
            <a:r>
              <a:rPr lang="en-US" dirty="0" err="1"/>
              <a:t>tự</a:t>
            </a:r>
            <a:r>
              <a:rPr lang="en-US" dirty="0"/>
              <a:t> do </a:t>
            </a:r>
            <a:r>
              <a:rPr lang="en-US" dirty="0" err="1"/>
              <a:t>không</a:t>
            </a:r>
            <a:r>
              <a:rPr lang="en-US" dirty="0"/>
              <a:t> </a:t>
            </a:r>
            <a:r>
              <a:rPr lang="en-US" dirty="0" err="1"/>
              <a:t>giới</a:t>
            </a:r>
            <a:r>
              <a:rPr lang="en-US" dirty="0"/>
              <a:t> </a:t>
            </a:r>
            <a:r>
              <a:rPr lang="en-US" dirty="0" err="1"/>
              <a:t>hạn</a:t>
            </a:r>
            <a:r>
              <a:rPr lang="en-US" dirty="0"/>
              <a:t> </a:t>
            </a:r>
            <a:r>
              <a:rPr lang="en-US" dirty="0" err="1"/>
              <a:t>về</a:t>
            </a:r>
            <a:r>
              <a:rPr lang="en-US" dirty="0"/>
              <a:t> </a:t>
            </a:r>
            <a:r>
              <a:rPr lang="en-US" dirty="0" err="1"/>
              <a:t>biên</a:t>
            </a:r>
            <a:r>
              <a:rPr lang="en-US" dirty="0"/>
              <a:t> </a:t>
            </a:r>
            <a:r>
              <a:rPr lang="en-US" dirty="0" err="1"/>
              <a:t>độ</a:t>
            </a:r>
            <a:r>
              <a:rPr lang="en-US" dirty="0"/>
              <a:t>, </a:t>
            </a:r>
            <a:r>
              <a:rPr lang="en-US" dirty="0" err="1"/>
              <a:t>giảm</a:t>
            </a:r>
            <a:r>
              <a:rPr lang="en-US" dirty="0"/>
              <a:t> </a:t>
            </a:r>
            <a:r>
              <a:rPr lang="en-US" dirty="0" err="1"/>
              <a:t>tính</a:t>
            </a:r>
            <a:r>
              <a:rPr lang="en-US" dirty="0"/>
              <a:t> </a:t>
            </a:r>
            <a:r>
              <a:rPr lang="en-US" dirty="0" err="1"/>
              <a:t>hấp</a:t>
            </a:r>
            <a:r>
              <a:rPr lang="en-US" dirty="0"/>
              <a:t> </a:t>
            </a:r>
            <a:r>
              <a:rPr lang="en-US" dirty="0" err="1"/>
              <a:t>dẫn</a:t>
            </a:r>
            <a:r>
              <a:rPr lang="en-US" dirty="0"/>
              <a:t> </a:t>
            </a:r>
            <a:r>
              <a:rPr lang="en-US" dirty="0" err="1"/>
              <a:t>của</a:t>
            </a:r>
            <a:r>
              <a:rPr lang="en-US" dirty="0"/>
              <a:t> </a:t>
            </a:r>
            <a:r>
              <a:rPr lang="en-US" dirty="0" err="1"/>
              <a:t>thị</a:t>
            </a:r>
            <a:r>
              <a:rPr lang="en-US" dirty="0"/>
              <a:t> </a:t>
            </a:r>
            <a:r>
              <a:rPr lang="en-US" dirty="0" err="1"/>
              <a:t>trường</a:t>
            </a:r>
            <a:r>
              <a:rPr lang="en-US" dirty="0"/>
              <a:t> </a:t>
            </a:r>
            <a:r>
              <a:rPr lang="en-US" dirty="0" err="1"/>
              <a:t>Upcom</a:t>
            </a:r>
            <a:r>
              <a:rPr lang="en-US" dirty="0"/>
              <a:t>.</a:t>
            </a:r>
          </a:p>
          <a:p>
            <a:pPr marL="285750" lvl="0" indent="-285750">
              <a:buFont typeface="Wingdings" pitchFamily="2" charset="2"/>
              <a:buChar char="ü"/>
            </a:pPr>
            <a:r>
              <a:rPr lang="en-US" dirty="0" err="1"/>
              <a:t>Chế</a:t>
            </a:r>
            <a:r>
              <a:rPr lang="en-US" dirty="0"/>
              <a:t> </a:t>
            </a:r>
            <a:r>
              <a:rPr lang="en-US" dirty="0" err="1"/>
              <a:t>tài</a:t>
            </a:r>
            <a:r>
              <a:rPr lang="en-US" dirty="0"/>
              <a:t> </a:t>
            </a:r>
            <a:r>
              <a:rPr lang="en-US" dirty="0" err="1"/>
              <a:t>xử</a:t>
            </a:r>
            <a:r>
              <a:rPr lang="en-US" dirty="0"/>
              <a:t> </a:t>
            </a:r>
            <a:r>
              <a:rPr lang="en-US" dirty="0" err="1"/>
              <a:t>phạt</a:t>
            </a:r>
            <a:r>
              <a:rPr lang="en-US" dirty="0"/>
              <a:t> </a:t>
            </a:r>
            <a:r>
              <a:rPr lang="en-US" dirty="0" err="1"/>
              <a:t>không</a:t>
            </a:r>
            <a:r>
              <a:rPr lang="en-US" dirty="0"/>
              <a:t> </a:t>
            </a:r>
            <a:r>
              <a:rPr lang="en-US" dirty="0" err="1"/>
              <a:t>hợp</a:t>
            </a:r>
            <a:r>
              <a:rPr lang="en-US" dirty="0"/>
              <a:t> </a:t>
            </a:r>
            <a:r>
              <a:rPr lang="en-US" dirty="0" err="1"/>
              <a:t>lý</a:t>
            </a:r>
            <a:r>
              <a:rPr lang="en-US" dirty="0"/>
              <a: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3505200"/>
            <a:ext cx="4953396" cy="3294452"/>
          </a:xfrm>
          <a:prstGeom prst="rect">
            <a:avLst/>
          </a:prstGeom>
          <a:ln>
            <a:noFill/>
          </a:ln>
          <a:effectLst>
            <a:softEdge rad="112500"/>
          </a:effectLst>
        </p:spPr>
      </p:pic>
    </p:spTree>
    <p:extLst>
      <p:ext uri="{BB962C8B-B14F-4D97-AF65-F5344CB8AC3E}">
        <p14:creationId xmlns:p14="http://schemas.microsoft.com/office/powerpoint/2010/main" val="125658839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randombar(horizontal)">
                                      <p:cBhvr>
                                        <p:cTn id="31" dur="500"/>
                                        <p:tgtEl>
                                          <p:spTgt spid="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randombar(horizontal)">
                                      <p:cBhvr>
                                        <p:cTn id="36" dur="500"/>
                                        <p:tgtEl>
                                          <p:spTgt spid="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 calcmode="lin" valueType="num">
                                      <p:cBhvr>
                                        <p:cTn id="41"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2"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43"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44" dur="1000"/>
                                        <p:tgtEl>
                                          <p:spTgt spid="6">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 calcmode="lin" valueType="num">
                                      <p:cBhvr>
                                        <p:cTn id="49"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50"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51" dur="1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52" dur="1000"/>
                                        <p:tgtEl>
                                          <p:spTgt spid="6">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Effect transition="in" filter="fade">
                                      <p:cBhvr>
                                        <p:cTn id="57" dur="1000"/>
                                        <p:tgtEl>
                                          <p:spTgt spid="6">
                                            <p:txEl>
                                              <p:pRg st="6" end="6"/>
                                            </p:txEl>
                                          </p:spTgt>
                                        </p:tgtEl>
                                      </p:cBhvr>
                                    </p:animEffect>
                                    <p:anim calcmode="lin" valueType="num">
                                      <p:cBhvr>
                                        <p:cTn id="5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5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5800" y="990600"/>
            <a:ext cx="8610600" cy="2862322"/>
          </a:xfrm>
          <a:prstGeom prst="rect">
            <a:avLst/>
          </a:prstGeom>
        </p:spPr>
        <p:txBody>
          <a:bodyPr wrap="square">
            <a:spAutoFit/>
          </a:bodyPr>
          <a:lstStyle/>
          <a:p>
            <a:r>
              <a:rPr lang="en-US" sz="6000" dirty="0" smtClean="0">
                <a:latin typeface="Times New Roman" pitchFamily="18" charset="0"/>
                <a:cs typeface="Times New Roman" pitchFamily="18" charset="0"/>
              </a:rPr>
              <a:t>CẢM ƠN </a:t>
            </a:r>
          </a:p>
          <a:p>
            <a:r>
              <a:rPr lang="en-US" sz="6000" dirty="0" smtClean="0">
                <a:latin typeface="Times New Roman" pitchFamily="18" charset="0"/>
                <a:cs typeface="Times New Roman" pitchFamily="18" charset="0"/>
              </a:rPr>
              <a:t>CÔ VÀ CÁC BẠN </a:t>
            </a:r>
          </a:p>
          <a:p>
            <a:r>
              <a:rPr lang="en-US" sz="6000" dirty="0" smtClean="0">
                <a:latin typeface="Times New Roman" pitchFamily="18" charset="0"/>
                <a:cs typeface="Times New Roman" pitchFamily="18" charset="0"/>
              </a:rPr>
              <a:t>ĐÃ CHÚ Ý THEO DÕI !</a:t>
            </a:r>
            <a:endParaRPr lang="en-US" sz="6000" dirty="0">
              <a:latin typeface="Times New Roman" pitchFamily="18" charset="0"/>
              <a:cs typeface="Times New Roman" pitchFamily="18" charset="0"/>
            </a:endParaRPr>
          </a:p>
        </p:txBody>
      </p:sp>
    </p:spTree>
    <p:extLst>
      <p:ext uri="{BB962C8B-B14F-4D97-AF65-F5344CB8AC3E}">
        <p14:creationId xmlns:p14="http://schemas.microsoft.com/office/powerpoint/2010/main" val="32047620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72789"/>
            <a:ext cx="5334000" cy="4487091"/>
          </a:xfrm>
          <a:ln/>
        </p:spPr>
        <p:style>
          <a:lnRef idx="1">
            <a:schemeClr val="accent2"/>
          </a:lnRef>
          <a:fillRef idx="2">
            <a:schemeClr val="accent2"/>
          </a:fillRef>
          <a:effectRef idx="1">
            <a:schemeClr val="accent2"/>
          </a:effectRef>
          <a:fontRef idx="minor">
            <a:schemeClr val="dk1"/>
          </a:fontRef>
        </p:style>
        <p:txBody>
          <a:bodyPr>
            <a:noAutofit/>
          </a:bodyPr>
          <a:lstStyle/>
          <a:p>
            <a:r>
              <a:rPr lang="en-US" sz="2400" dirty="0">
                <a:solidFill>
                  <a:schemeClr val="tx1"/>
                </a:solidFill>
                <a:latin typeface="Times New Roman" pitchFamily="18" charset="0"/>
                <a:cs typeface="Times New Roman" pitchFamily="18" charset="0"/>
              </a:rPr>
              <a:t>T</a:t>
            </a:r>
            <a:r>
              <a:rPr lang="vi-VN" sz="2400" dirty="0">
                <a:solidFill>
                  <a:schemeClr val="tx1"/>
                </a:solidFill>
                <a:latin typeface="Times New Roman" pitchFamily="18" charset="0"/>
                <a:cs typeface="Times New Roman" pitchFamily="18" charset="0"/>
              </a:rPr>
              <a:t>hị trường </a:t>
            </a:r>
            <a:r>
              <a:rPr lang="en-US" sz="2400" dirty="0">
                <a:solidFill>
                  <a:schemeClr val="tx1"/>
                </a:solidFill>
                <a:latin typeface="Times New Roman" pitchFamily="18" charset="0"/>
                <a:cs typeface="Times New Roman" pitchFamily="18" charset="0"/>
              </a:rPr>
              <a:t>OTC hay </a:t>
            </a:r>
            <a:r>
              <a:rPr lang="en-US" sz="2400" dirty="0" err="1">
                <a:solidFill>
                  <a:schemeClr val="tx1"/>
                </a:solidFill>
                <a:latin typeface="Times New Roman" pitchFamily="18" charset="0"/>
                <a:cs typeface="Times New Roman" pitchFamily="18" charset="0"/>
              </a:rPr>
              <a:t>còn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gọi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thị</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trường</a:t>
            </a:r>
            <a:r>
              <a:rPr lang="en-US" sz="2400" dirty="0">
                <a:solidFill>
                  <a:schemeClr val="tx1"/>
                </a:solidFill>
                <a:latin typeface="Times New Roman" pitchFamily="18" charset="0"/>
                <a:cs typeface="Times New Roman" pitchFamily="18" charset="0"/>
              </a:rPr>
              <a:t> phi </a:t>
            </a:r>
            <a:r>
              <a:rPr lang="en-US" sz="2400" dirty="0" err="1">
                <a:solidFill>
                  <a:schemeClr val="tx1"/>
                </a:solidFill>
                <a:latin typeface="Times New Roman" pitchFamily="18" charset="0"/>
                <a:cs typeface="Times New Roman" pitchFamily="18" charset="0"/>
              </a:rPr>
              <a:t>tập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trung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được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viết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tắt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theo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cụm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từ</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tiếng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Anh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là</a:t>
            </a:r>
            <a:r>
              <a:rPr lang="en-US" sz="2400" dirty="0">
                <a:solidFill>
                  <a:schemeClr val="tx1"/>
                </a:solidFill>
                <a:latin typeface="Times New Roman" pitchFamily="18" charset="0"/>
                <a:cs typeface="Times New Roman" pitchFamily="18" charset="0"/>
              </a:rPr>
              <a:t> “Over the Counter”, </a:t>
            </a:r>
            <a:r>
              <a:rPr lang="en-US" sz="2400" dirty="0" err="1">
                <a:solidFill>
                  <a:schemeClr val="tx1"/>
                </a:solidFill>
                <a:latin typeface="Times New Roman" pitchFamily="18" charset="0"/>
                <a:cs typeface="Times New Roman" pitchFamily="18" charset="0"/>
              </a:rPr>
              <a:t>là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thị</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trường</a:t>
            </a:r>
            <a:r>
              <a:rPr lang="en-US" sz="2400" dirty="0">
                <a:solidFill>
                  <a:schemeClr val="tx1"/>
                </a:solidFill>
                <a:latin typeface="Times New Roman" pitchFamily="18" charset="0"/>
                <a:cs typeface="Times New Roman" pitchFamily="18" charset="0"/>
              </a:rPr>
              <a:t> </a:t>
            </a:r>
            <a:r>
              <a:rPr lang="vi-VN" sz="2400" dirty="0">
                <a:solidFill>
                  <a:schemeClr val="tx1"/>
                </a:solidFill>
                <a:latin typeface="Times New Roman" pitchFamily="18" charset="0"/>
                <a:cs typeface="Times New Roman" pitchFamily="18" charset="0"/>
              </a:rPr>
              <a:t>trao đổi mua bán chứng khoán như sàn giao dịch chứng khoán nhưng chỉ khác điều là những chứng khoán </a:t>
            </a:r>
            <a:r>
              <a:rPr lang="vi-VN" sz="2400" u="sng" dirty="0">
                <a:solidFill>
                  <a:schemeClr val="tx1"/>
                </a:solidFill>
                <a:latin typeface="Times New Roman" pitchFamily="18" charset="0"/>
                <a:cs typeface="Times New Roman" pitchFamily="18" charset="0"/>
              </a:rPr>
              <a:t>không niêm yết </a:t>
            </a:r>
            <a:r>
              <a:rPr lang="vi-VN" sz="2400" dirty="0">
                <a:solidFill>
                  <a:schemeClr val="tx1"/>
                </a:solidFill>
                <a:latin typeface="Times New Roman" pitchFamily="18" charset="0"/>
                <a:cs typeface="Times New Roman" pitchFamily="18" charset="0"/>
              </a:rPr>
              <a:t>và </a:t>
            </a:r>
            <a:r>
              <a:rPr lang="vi-VN" sz="2400" u="sng" dirty="0">
                <a:solidFill>
                  <a:schemeClr val="tx1"/>
                </a:solidFill>
                <a:latin typeface="Times New Roman" pitchFamily="18" charset="0"/>
                <a:cs typeface="Times New Roman" pitchFamily="18" charset="0"/>
              </a:rPr>
              <a:t>không tập trung</a:t>
            </a:r>
            <a:r>
              <a:rPr lang="vi-VN" sz="2400" dirty="0">
                <a:solidFill>
                  <a:schemeClr val="tx1"/>
                </a:solidFill>
                <a:latin typeface="Times New Roman" pitchFamily="18" charset="0"/>
                <a:cs typeface="Times New Roman" pitchFamily="18" charset="0"/>
              </a:rPr>
              <a:t> vào 1 địa điểm giao </a:t>
            </a:r>
            <a:r>
              <a:rPr lang="en-US" sz="2400" dirty="0">
                <a:solidFill>
                  <a:schemeClr val="tx1"/>
                </a:solidFill>
                <a:latin typeface="Times New Roman" pitchFamily="18" charset="0"/>
                <a:cs typeface="Times New Roman" pitchFamily="18" charset="0"/>
              </a:rPr>
              <a:t>đ</a:t>
            </a:r>
            <a:r>
              <a:rPr lang="vi-VN" sz="2400" dirty="0">
                <a:solidFill>
                  <a:schemeClr val="tx1"/>
                </a:solidFill>
                <a:latin typeface="Times New Roman" pitchFamily="18" charset="0"/>
                <a:cs typeface="Times New Roman" pitchFamily="18" charset="0"/>
              </a:rPr>
              <a:t>ịch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như</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thị</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trường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sàn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giao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dịch</a:t>
            </a:r>
            <a:r>
              <a:rPr lang="en-US" sz="2400" dirty="0">
                <a:solidFill>
                  <a:schemeClr val="tx1"/>
                </a:solidFill>
                <a:latin typeface="Times New Roman" pitchFamily="18" charset="0"/>
                <a:cs typeface="Times New Roman" pitchFamily="18" charset="0"/>
              </a:rPr>
              <a:t>, </a:t>
            </a:r>
            <a:r>
              <a:rPr lang="vi-VN" sz="2400" dirty="0">
                <a:solidFill>
                  <a:schemeClr val="tx1"/>
                </a:solidFill>
                <a:latin typeface="Times New Roman" pitchFamily="18" charset="0"/>
                <a:cs typeface="Times New Roman" pitchFamily="18" charset="0"/>
              </a:rPr>
              <a:t>mà dựa vào một hệ thống vận hành theo cơ chế chào giá cạnh tranh và thương lượng thông qua sự trợ giúp của các phương tiện thông tin</a:t>
            </a:r>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609600"/>
            <a:ext cx="8229600" cy="7620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lvl="0"/>
            <a:r>
              <a:rPr lang="en-US" sz="2400" b="1" u="sng" dirty="0" smtClean="0">
                <a:solidFill>
                  <a:schemeClr val="bg1"/>
                </a:solidFill>
                <a:effectLst>
                  <a:outerShdw blurRad="38100" dist="38100" dir="2700000" algn="tl">
                    <a:srgbClr val="000000">
                      <a:alpha val="43137"/>
                    </a:srgbClr>
                  </a:outerShdw>
                </a:effectLst>
              </a:rPr>
              <a:t>I.THỊ </a:t>
            </a:r>
            <a:r>
              <a:rPr lang="en-US" sz="2400" b="1" u="sng" dirty="0">
                <a:solidFill>
                  <a:schemeClr val="bg1"/>
                </a:solidFill>
                <a:effectLst>
                  <a:outerShdw blurRad="38100" dist="38100" dir="2700000" algn="tl">
                    <a:srgbClr val="000000">
                      <a:alpha val="43137"/>
                    </a:srgbClr>
                  </a:outerShdw>
                </a:effectLst>
              </a:rPr>
              <a:t>TRƯỜNG CHỨNG KHOÁN OTC LÀ GÌ?</a:t>
            </a:r>
            <a:endParaRPr lang="en-US" sz="2400" u="sng" dirty="0">
              <a:solidFill>
                <a:schemeClr val="bg1"/>
              </a:solidFill>
              <a:effectLst>
                <a:outerShdw blurRad="38100" dist="38100" dir="2700000" algn="tl">
                  <a:srgbClr val="000000">
                    <a:alpha val="43137"/>
                  </a:srgbClr>
                </a:outerShdw>
              </a:effectLst>
            </a:endParaRPr>
          </a:p>
          <a:p>
            <a:endParaRPr lang="en-US" sz="2400" u="sng"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439783" y="1410789"/>
            <a:ext cx="2209800" cy="762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1.Khái </a:t>
            </a:r>
            <a:r>
              <a:rPr lang="en-US" sz="2400" b="1" u="sng" dirty="0" err="1" smtClean="0">
                <a:effectLst>
                  <a:outerShdw blurRad="38100" dist="38100" dir="2700000" algn="tl">
                    <a:srgbClr val="000000">
                      <a:alpha val="43137"/>
                    </a:srgbClr>
                  </a:outerShdw>
                </a:effectLst>
                <a:latin typeface="Times New Roman" pitchFamily="18" charset="0"/>
                <a:cs typeface="Times New Roman" pitchFamily="18" charset="0"/>
              </a:rPr>
              <a:t>niệm</a:t>
            </a:r>
            <a:endParaRPr lang="en-US" sz="2400" b="1" u="sng"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2362200"/>
            <a:ext cx="3276600" cy="3756660"/>
          </a:xfrm>
          <a:prstGeom prst="rect">
            <a:avLst/>
          </a:prstGeom>
          <a:ln>
            <a:noFill/>
          </a:ln>
          <a:effectLst>
            <a:softEdge rad="112500"/>
          </a:effectLst>
        </p:spPr>
      </p:pic>
    </p:spTree>
    <p:extLst>
      <p:ext uri="{BB962C8B-B14F-4D97-AF65-F5344CB8AC3E}">
        <p14:creationId xmlns:p14="http://schemas.microsoft.com/office/powerpoint/2010/main" val="203429100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457" y="533400"/>
            <a:ext cx="4386943" cy="685800"/>
          </a:xfrm>
          <a:ln>
            <a:noFill/>
          </a:ln>
        </p:spPr>
        <p:style>
          <a:lnRef idx="3">
            <a:schemeClr val="lt1"/>
          </a:lnRef>
          <a:fillRef idx="1">
            <a:schemeClr val="accent2"/>
          </a:fillRef>
          <a:effectRef idx="1">
            <a:schemeClr val="accent2"/>
          </a:effectRef>
          <a:fontRef idx="minor">
            <a:schemeClr val="lt1"/>
          </a:fontRef>
        </p:style>
        <p:txBody>
          <a:bodyPr>
            <a:noAutofit/>
          </a:bodyPr>
          <a:lstStyle/>
          <a:p>
            <a:pPr lvl="0"/>
            <a:r>
              <a:rPr lang="en-US" sz="2400" b="1" u="sng"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2</a:t>
            </a:r>
            <a:r>
              <a:rPr lang="en-US" sz="2400" b="1" u="sng"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.Một </a:t>
            </a:r>
            <a:r>
              <a:rPr lang="en-US" sz="2400" b="1" u="sng"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số</a:t>
            </a:r>
            <a:r>
              <a:rPr lang="en-US" sz="2400" b="1" u="sng"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u="sng"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đặc</a:t>
            </a:r>
            <a:r>
              <a:rPr lang="en-US" sz="2400" b="1" u="sng"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u="sng"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trưng</a:t>
            </a:r>
            <a:r>
              <a:rPr lang="en-US" sz="2400" b="1" u="sng"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u="sng"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cơ</a:t>
            </a:r>
            <a:r>
              <a:rPr lang="en-US" sz="2400" b="1" u="sng"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u="sng"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bản</a:t>
            </a:r>
            <a:r>
              <a:rPr lang="en-US" sz="2400" u="sng"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r>
            <a:br>
              <a:rPr lang="en-US" sz="2400" u="sng"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endParaRPr lang="en-US" sz="2400" u="sng"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8" name="Diagram 7"/>
          <p:cNvGraphicFramePr/>
          <p:nvPr>
            <p:extLst>
              <p:ext uri="{D42A27DB-BD31-4B8C-83A1-F6EECF244321}">
                <p14:modId xmlns:p14="http://schemas.microsoft.com/office/powerpoint/2010/main" val="2873903084"/>
              </p:ext>
            </p:extLst>
          </p:nvPr>
        </p:nvGraphicFramePr>
        <p:xfrm>
          <a:off x="381000" y="1219200"/>
          <a:ext cx="8382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003226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77000"/>
                    </a14:imgEffect>
                  </a14:imgLayer>
                </a14:imgProps>
              </a:ext>
            </a:extLst>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3200400" cy="68580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lvl="0"/>
            <a:r>
              <a:rPr lang="en-US" sz="2400" b="1" u="sng" dirty="0">
                <a:effectLst>
                  <a:outerShdw blurRad="38100" dist="38100" dir="2700000" algn="tl">
                    <a:srgbClr val="000000">
                      <a:alpha val="43137"/>
                    </a:srgbClr>
                  </a:outerShdw>
                </a:effectLst>
                <a:latin typeface="Times New Roman" pitchFamily="18" charset="0"/>
                <a:cs typeface="Times New Roman" pitchFamily="18" charset="0"/>
              </a:rPr>
              <a:t>3</a:t>
            </a:r>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.Thu </a:t>
            </a:r>
            <a:r>
              <a:rPr lang="en-US" sz="2400" b="1" u="sng" dirty="0" err="1">
                <a:effectLst>
                  <a:outerShdw blurRad="38100" dist="38100" dir="2700000" algn="tl">
                    <a:srgbClr val="000000">
                      <a:alpha val="43137"/>
                    </a:srgbClr>
                  </a:outerShdw>
                </a:effectLst>
                <a:latin typeface="Times New Roman" pitchFamily="18" charset="0"/>
                <a:cs typeface="Times New Roman" pitchFamily="18" charset="0"/>
              </a:rPr>
              <a:t>thập</a:t>
            </a:r>
            <a:r>
              <a:rPr lang="en-US" sz="24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u="sng" dirty="0" err="1">
                <a:effectLst>
                  <a:outerShdw blurRad="38100" dist="38100" dir="2700000" algn="tl">
                    <a:srgbClr val="000000">
                      <a:alpha val="43137"/>
                    </a:srgbClr>
                  </a:outerShdw>
                </a:effectLst>
                <a:latin typeface="Times New Roman" pitchFamily="18" charset="0"/>
                <a:cs typeface="Times New Roman" pitchFamily="18" charset="0"/>
              </a:rPr>
              <a:t>thông</a:t>
            </a:r>
            <a:r>
              <a:rPr lang="en-US" sz="2400" b="1" u="sng" dirty="0">
                <a:effectLst>
                  <a:outerShdw blurRad="38100" dist="38100" dir="2700000" algn="tl">
                    <a:srgbClr val="000000">
                      <a:alpha val="43137"/>
                    </a:srgbClr>
                  </a:outerShdw>
                </a:effectLst>
                <a:latin typeface="Times New Roman" pitchFamily="18" charset="0"/>
                <a:cs typeface="Times New Roman" pitchFamily="18" charset="0"/>
              </a:rPr>
              <a:t> tin:</a:t>
            </a:r>
            <a:r>
              <a:rPr lang="en-US" sz="2400" u="sng" dirty="0">
                <a:effectLst>
                  <a:outerShdw blurRad="38100" dist="38100" dir="2700000" algn="tl">
                    <a:srgbClr val="000000">
                      <a:alpha val="43137"/>
                    </a:srgbClr>
                  </a:outerShdw>
                </a:effectLst>
                <a:latin typeface="Times New Roman" pitchFamily="18" charset="0"/>
                <a:cs typeface="Times New Roman" pitchFamily="18" charset="0"/>
              </a:rPr>
              <a:t/>
            </a:r>
            <a:br>
              <a:rPr lang="en-US" sz="2400" u="sng" dirty="0">
                <a:effectLst>
                  <a:outerShdw blurRad="38100" dist="38100" dir="2700000" algn="tl">
                    <a:srgbClr val="000000">
                      <a:alpha val="43137"/>
                    </a:srgbClr>
                  </a:outerShdw>
                </a:effectLst>
                <a:latin typeface="Times New Roman" pitchFamily="18" charset="0"/>
                <a:cs typeface="Times New Roman" pitchFamily="18" charset="0"/>
              </a:rPr>
            </a:br>
            <a:endParaRPr lang="en-US" sz="2400" u="sng"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381000" y="2743200"/>
            <a:ext cx="8229600" cy="2590800"/>
          </a:xfrm>
          <a:ln>
            <a:noFill/>
          </a:ln>
        </p:spPr>
        <p:style>
          <a:lnRef idx="2">
            <a:schemeClr val="accent1"/>
          </a:lnRef>
          <a:fillRef idx="1">
            <a:schemeClr val="lt1"/>
          </a:fillRef>
          <a:effectRef idx="0">
            <a:schemeClr val="accent1"/>
          </a:effectRef>
          <a:fontRef idx="minor">
            <a:schemeClr val="dk1"/>
          </a:fontRef>
        </p:style>
        <p:txBody>
          <a:bodyPr>
            <a:normAutofit/>
          </a:bodyPr>
          <a:lstStyle/>
          <a:p>
            <a:pPr>
              <a:buFont typeface="Wingdings" pitchFamily="2" charset="2"/>
              <a:buChar char="ü"/>
            </a:pPr>
            <a:r>
              <a:rPr lang="en-US" dirty="0" err="1"/>
              <a:t>Thông</a:t>
            </a:r>
            <a:r>
              <a:rPr lang="en-US" dirty="0"/>
              <a:t> tin </a:t>
            </a:r>
            <a:r>
              <a:rPr lang="en-US" dirty="0" err="1"/>
              <a:t>từ</a:t>
            </a:r>
            <a:r>
              <a:rPr lang="en-US" dirty="0"/>
              <a:t> </a:t>
            </a:r>
            <a:r>
              <a:rPr lang="en-US" dirty="0" err="1"/>
              <a:t>các</a:t>
            </a:r>
            <a:r>
              <a:rPr lang="en-US" dirty="0"/>
              <a:t> </a:t>
            </a:r>
            <a:r>
              <a:rPr lang="en-US" dirty="0" err="1"/>
              <a:t>báo</a:t>
            </a:r>
            <a:r>
              <a:rPr lang="en-US" dirty="0"/>
              <a:t> </a:t>
            </a:r>
            <a:r>
              <a:rPr lang="en-US" dirty="0" err="1"/>
              <a:t>cáo</a:t>
            </a:r>
            <a:r>
              <a:rPr lang="en-US" dirty="0"/>
              <a:t> </a:t>
            </a:r>
            <a:r>
              <a:rPr lang="en-US" dirty="0" err="1"/>
              <a:t>tài</a:t>
            </a:r>
            <a:r>
              <a:rPr lang="en-US" dirty="0"/>
              <a:t> </a:t>
            </a:r>
            <a:r>
              <a:rPr lang="en-US" dirty="0" err="1"/>
              <a:t>chính</a:t>
            </a:r>
            <a:r>
              <a:rPr lang="en-US" dirty="0"/>
              <a:t> </a:t>
            </a:r>
            <a:endParaRPr lang="en-US" dirty="0" smtClean="0"/>
          </a:p>
          <a:p>
            <a:pPr>
              <a:buFont typeface="Wingdings" pitchFamily="2" charset="2"/>
              <a:buChar char="ü"/>
            </a:pPr>
            <a:r>
              <a:rPr lang="en-US" dirty="0"/>
              <a:t>Thu </a:t>
            </a:r>
            <a:r>
              <a:rPr lang="en-US" dirty="0" err="1"/>
              <a:t>thập</a:t>
            </a:r>
            <a:r>
              <a:rPr lang="en-US" dirty="0"/>
              <a:t> </a:t>
            </a:r>
            <a:r>
              <a:rPr lang="en-US" dirty="0" err="1"/>
              <a:t>thông</a:t>
            </a:r>
            <a:r>
              <a:rPr lang="en-US" dirty="0"/>
              <a:t> tin qua </a:t>
            </a:r>
            <a:r>
              <a:rPr lang="en-US" dirty="0" err="1"/>
              <a:t>các</a:t>
            </a:r>
            <a:r>
              <a:rPr lang="en-US" dirty="0"/>
              <a:t> </a:t>
            </a:r>
            <a:r>
              <a:rPr lang="en-US" dirty="0" err="1"/>
              <a:t>cơ</a:t>
            </a:r>
            <a:r>
              <a:rPr lang="en-US" dirty="0"/>
              <a:t> </a:t>
            </a:r>
            <a:r>
              <a:rPr lang="en-US" dirty="0" err="1"/>
              <a:t>quan</a:t>
            </a:r>
            <a:r>
              <a:rPr lang="en-US" dirty="0"/>
              <a:t> </a:t>
            </a:r>
            <a:r>
              <a:rPr lang="en-US" dirty="0" err="1"/>
              <a:t>chức</a:t>
            </a:r>
            <a:r>
              <a:rPr lang="en-US" dirty="0"/>
              <a:t> </a:t>
            </a:r>
            <a:r>
              <a:rPr lang="en-US" dirty="0" err="1" smtClean="0"/>
              <a:t>năng</a:t>
            </a:r>
            <a:endParaRPr lang="en-US" dirty="0"/>
          </a:p>
          <a:p>
            <a:pPr>
              <a:buFont typeface="Wingdings" pitchFamily="2" charset="2"/>
              <a:buChar char="ü"/>
            </a:pPr>
            <a:r>
              <a:rPr lang="en-US" dirty="0"/>
              <a:t>Thu </a:t>
            </a:r>
            <a:r>
              <a:rPr lang="en-US" dirty="0" err="1"/>
              <a:t>thập</a:t>
            </a:r>
            <a:r>
              <a:rPr lang="en-US" dirty="0"/>
              <a:t> </a:t>
            </a:r>
            <a:r>
              <a:rPr lang="en-US" dirty="0" err="1"/>
              <a:t>thông</a:t>
            </a:r>
            <a:r>
              <a:rPr lang="en-US" dirty="0"/>
              <a:t> tin </a:t>
            </a:r>
            <a:r>
              <a:rPr lang="en-US" dirty="0" err="1"/>
              <a:t>từ</a:t>
            </a:r>
            <a:r>
              <a:rPr lang="en-US" dirty="0"/>
              <a:t> </a:t>
            </a:r>
            <a:r>
              <a:rPr lang="en-US" dirty="0" err="1"/>
              <a:t>các</a:t>
            </a:r>
            <a:r>
              <a:rPr lang="en-US" dirty="0"/>
              <a:t> </a:t>
            </a:r>
            <a:r>
              <a:rPr lang="en-US" dirty="0" err="1"/>
              <a:t>phương</a:t>
            </a:r>
            <a:r>
              <a:rPr lang="en-US" dirty="0"/>
              <a:t> </a:t>
            </a:r>
            <a:r>
              <a:rPr lang="en-US" dirty="0" err="1"/>
              <a:t>tiện</a:t>
            </a:r>
            <a:r>
              <a:rPr lang="en-US" dirty="0"/>
              <a:t> </a:t>
            </a:r>
            <a:r>
              <a:rPr lang="en-US" dirty="0" err="1"/>
              <a:t>thông</a:t>
            </a:r>
            <a:r>
              <a:rPr lang="en-US" dirty="0"/>
              <a:t> tin </a:t>
            </a:r>
            <a:r>
              <a:rPr lang="en-US" dirty="0" err="1"/>
              <a:t>đại</a:t>
            </a:r>
            <a:r>
              <a:rPr lang="en-US" dirty="0"/>
              <a:t> </a:t>
            </a:r>
            <a:r>
              <a:rPr lang="en-US" dirty="0" err="1" smtClean="0"/>
              <a:t>chúng</a:t>
            </a:r>
            <a:endParaRPr lang="en-US" dirty="0" smtClean="0"/>
          </a:p>
          <a:p>
            <a:pPr>
              <a:buFont typeface="Wingdings" pitchFamily="2" charset="2"/>
              <a:buChar char="ü"/>
            </a:pPr>
            <a:r>
              <a:rPr lang="en-US" dirty="0"/>
              <a:t>Thu </a:t>
            </a:r>
            <a:r>
              <a:rPr lang="en-US" dirty="0" err="1"/>
              <a:t>thập</a:t>
            </a:r>
            <a:r>
              <a:rPr lang="en-US" dirty="0"/>
              <a:t> </a:t>
            </a:r>
            <a:r>
              <a:rPr lang="en-US" dirty="0" err="1"/>
              <a:t>thông</a:t>
            </a:r>
            <a:r>
              <a:rPr lang="en-US" dirty="0"/>
              <a:t> tin </a:t>
            </a:r>
            <a:r>
              <a:rPr lang="en-US" dirty="0" err="1"/>
              <a:t>từ</a:t>
            </a:r>
            <a:r>
              <a:rPr lang="en-US" dirty="0"/>
              <a:t> </a:t>
            </a:r>
            <a:r>
              <a:rPr lang="en-US" dirty="0" err="1"/>
              <a:t>các</a:t>
            </a:r>
            <a:r>
              <a:rPr lang="en-US" dirty="0"/>
              <a:t> </a:t>
            </a:r>
            <a:r>
              <a:rPr lang="en-US" dirty="0" err="1"/>
              <a:t>nguồn</a:t>
            </a:r>
            <a:r>
              <a:rPr lang="en-US" dirty="0"/>
              <a:t> </a:t>
            </a:r>
            <a:r>
              <a:rPr lang="en-US" dirty="0" err="1"/>
              <a:t>khác</a:t>
            </a:r>
            <a:endParaRPr lang="en-US" dirty="0"/>
          </a:p>
        </p:txBody>
      </p:sp>
      <p:sp>
        <p:nvSpPr>
          <p:cNvPr id="4" name="Content Placeholder 2"/>
          <p:cNvSpPr txBox="1">
            <a:spLocks/>
          </p:cNvSpPr>
          <p:nvPr/>
        </p:nvSpPr>
        <p:spPr>
          <a:xfrm>
            <a:off x="381000" y="1600200"/>
            <a:ext cx="8229600" cy="1143000"/>
          </a:xfrm>
          <a:prstGeom prst="rect">
            <a:avLst/>
          </a:prstGeom>
          <a:ln>
            <a:noFill/>
          </a:ln>
        </p:spPr>
        <p:style>
          <a:lnRef idx="2">
            <a:schemeClr val="accent2"/>
          </a:lnRef>
          <a:fillRef idx="1">
            <a:schemeClr val="lt1"/>
          </a:fillRef>
          <a:effectRef idx="0">
            <a:schemeClr val="accent2"/>
          </a:effectRef>
          <a:fontRef idx="minor">
            <a:schemeClr val="dk1"/>
          </a:fontRef>
        </p:style>
        <p:txBody>
          <a:bodyPr vert="horz">
            <a:normAutofit fontScale="925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en-US" dirty="0" err="1" smtClean="0"/>
              <a:t>Để</a:t>
            </a:r>
            <a:r>
              <a:rPr lang="en-US" dirty="0" smtClean="0"/>
              <a:t> </a:t>
            </a:r>
            <a:r>
              <a:rPr lang="en-US" dirty="0" err="1" smtClean="0"/>
              <a:t>mua</a:t>
            </a:r>
            <a:r>
              <a:rPr lang="en-US" dirty="0" smtClean="0"/>
              <a:t> </a:t>
            </a:r>
            <a:r>
              <a:rPr lang="en-US" dirty="0" err="1" smtClean="0"/>
              <a:t>chứng</a:t>
            </a:r>
            <a:r>
              <a:rPr lang="en-US" dirty="0" smtClean="0"/>
              <a:t> </a:t>
            </a:r>
            <a:r>
              <a:rPr lang="en-US" dirty="0" err="1" smtClean="0"/>
              <a:t>khoán</a:t>
            </a:r>
            <a:r>
              <a:rPr lang="en-US" dirty="0" smtClean="0"/>
              <a:t> </a:t>
            </a:r>
            <a:r>
              <a:rPr lang="en-US" dirty="0" err="1" smtClean="0"/>
              <a:t>trên</a:t>
            </a:r>
            <a:r>
              <a:rPr lang="en-US" dirty="0" smtClean="0"/>
              <a:t> </a:t>
            </a:r>
            <a:r>
              <a:rPr lang="en-US" dirty="0" err="1" smtClean="0"/>
              <a:t>thị</a:t>
            </a:r>
            <a:r>
              <a:rPr lang="en-US" dirty="0" smtClean="0"/>
              <a:t> </a:t>
            </a:r>
            <a:r>
              <a:rPr lang="en-US" dirty="0" err="1" smtClean="0"/>
              <a:t>trường</a:t>
            </a:r>
            <a:r>
              <a:rPr lang="en-US" dirty="0" smtClean="0"/>
              <a:t> OTC, </a:t>
            </a:r>
            <a:r>
              <a:rPr lang="en-US" dirty="0" err="1" smtClean="0"/>
              <a:t>Nhà</a:t>
            </a:r>
            <a:r>
              <a:rPr lang="en-US" dirty="0" smtClean="0"/>
              <a:t> </a:t>
            </a:r>
            <a:r>
              <a:rPr lang="en-US" dirty="0" err="1" smtClean="0"/>
              <a:t>Đầu</a:t>
            </a:r>
            <a:r>
              <a:rPr lang="en-US" dirty="0" smtClean="0"/>
              <a:t> </a:t>
            </a:r>
            <a:r>
              <a:rPr lang="en-US" dirty="0" err="1" smtClean="0"/>
              <a:t>Tư</a:t>
            </a:r>
            <a:r>
              <a:rPr lang="en-US" dirty="0" smtClean="0"/>
              <a:t> </a:t>
            </a:r>
            <a:r>
              <a:rPr lang="en-US" dirty="0" err="1" smtClean="0"/>
              <a:t>thường</a:t>
            </a:r>
            <a:r>
              <a:rPr lang="en-US" dirty="0" smtClean="0"/>
              <a:t> </a:t>
            </a:r>
            <a:r>
              <a:rPr lang="en-US" dirty="0" err="1" smtClean="0"/>
              <a:t>tìm</a:t>
            </a:r>
            <a:r>
              <a:rPr lang="en-US" dirty="0" smtClean="0"/>
              <a:t> </a:t>
            </a:r>
            <a:r>
              <a:rPr lang="en-US" dirty="0" err="1" smtClean="0"/>
              <a:t>kiếm</a:t>
            </a:r>
            <a:r>
              <a:rPr lang="en-US" dirty="0" smtClean="0"/>
              <a:t> </a:t>
            </a:r>
            <a:r>
              <a:rPr lang="en-US" dirty="0" err="1" smtClean="0"/>
              <a:t>thông</a:t>
            </a:r>
            <a:r>
              <a:rPr lang="en-US" dirty="0" smtClean="0"/>
              <a:t> tin </a:t>
            </a:r>
            <a:r>
              <a:rPr lang="en-US" dirty="0" err="1" smtClean="0"/>
              <a:t>từ</a:t>
            </a:r>
            <a:r>
              <a:rPr lang="en-US" dirty="0" smtClean="0"/>
              <a:t> </a:t>
            </a:r>
            <a:r>
              <a:rPr lang="en-US" dirty="0" err="1" smtClean="0"/>
              <a:t>các</a:t>
            </a:r>
            <a:r>
              <a:rPr lang="en-US" dirty="0" smtClean="0"/>
              <a:t> </a:t>
            </a:r>
            <a:r>
              <a:rPr lang="en-US" dirty="0" err="1" smtClean="0"/>
              <a:t>nguồn</a:t>
            </a:r>
            <a:r>
              <a:rPr lang="en-US" dirty="0" smtClean="0"/>
              <a:t> </a:t>
            </a:r>
            <a:r>
              <a:rPr lang="en-US" dirty="0" err="1" smtClean="0"/>
              <a:t>như</a:t>
            </a:r>
            <a:r>
              <a:rPr lang="en-US" dirty="0" smtClean="0"/>
              <a:t>: </a:t>
            </a:r>
          </a:p>
          <a:p>
            <a:endParaRPr lang="en-US" dirty="0"/>
          </a:p>
        </p:txBody>
      </p:sp>
    </p:spTree>
    <p:extLst>
      <p:ext uri="{BB962C8B-B14F-4D97-AF65-F5344CB8AC3E}">
        <p14:creationId xmlns:p14="http://schemas.microsoft.com/office/powerpoint/2010/main" val="337685198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bg/>
                                          </p:spTgt>
                                        </p:tgtEl>
                                        <p:attrNameLst>
                                          <p:attrName>style.visibility</p:attrName>
                                        </p:attrNameLst>
                                      </p:cBhvr>
                                      <p:to>
                                        <p:strVal val="visible"/>
                                      </p:to>
                                    </p:set>
                                    <p:animEffect transition="in" filter="barn(inVertical)">
                                      <p:cBhvr>
                                        <p:cTn id="21" dur="500"/>
                                        <p:tgtEl>
                                          <p:spTgt spid="3">
                                            <p:bg/>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barn(inVertical)">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barn(inVertical)">
                                      <p:cBhvr>
                                        <p:cTn id="31" dur="500"/>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barn(inVertical)">
                                      <p:cBhvr>
                                        <p:cTn id="36" dur="5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barn(inVertical)">
                                      <p:cBhvr>
                                        <p:cTn id="4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33400"/>
            <a:ext cx="8610600" cy="830997"/>
          </a:xfrm>
          <a:prstGeom prst="rect">
            <a:avLst/>
          </a:prstGeom>
        </p:spPr>
        <p:txBody>
          <a:bodyPr wrap="square">
            <a:spAutoFit/>
          </a:bodyPr>
          <a:lstStyle/>
          <a:p>
            <a:r>
              <a:rPr lang="vi-VN" sz="2400" i="1" dirty="0"/>
              <a:t>Quy trình môi giới trên thị trường phi tập trung </a:t>
            </a:r>
            <a:endParaRPr lang="en-US" sz="2400" i="1" dirty="0" smtClean="0"/>
          </a:p>
          <a:p>
            <a:r>
              <a:rPr lang="vi-VN" sz="2400" i="1" dirty="0" smtClean="0"/>
              <a:t>của </a:t>
            </a:r>
            <a:r>
              <a:rPr lang="vi-VN" sz="2400" i="1" dirty="0"/>
              <a:t>các nhà môi </a:t>
            </a:r>
            <a:r>
              <a:rPr lang="vi-VN" sz="2400" i="1" dirty="0" smtClean="0"/>
              <a:t>giới</a:t>
            </a:r>
            <a:r>
              <a:rPr lang="en-US" sz="2400" i="1" dirty="0" smtClean="0"/>
              <a:t> :</a:t>
            </a:r>
            <a:endParaRPr lang="en-US" sz="2400" i="1" dirty="0"/>
          </a:p>
        </p:txBody>
      </p:sp>
      <p:graphicFrame>
        <p:nvGraphicFramePr>
          <p:cNvPr id="6" name="Diagram 5"/>
          <p:cNvGraphicFramePr/>
          <p:nvPr>
            <p:extLst>
              <p:ext uri="{D42A27DB-BD31-4B8C-83A1-F6EECF244321}">
                <p14:modId xmlns:p14="http://schemas.microsoft.com/office/powerpoint/2010/main" val="2464493344"/>
              </p:ext>
            </p:extLst>
          </p:nvPr>
        </p:nvGraphicFramePr>
        <p:xfrm>
          <a:off x="228600" y="1364397"/>
          <a:ext cx="8610600" cy="530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435242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4953000" cy="60960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lvl="0"/>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4. </a:t>
            </a:r>
            <a:r>
              <a:rPr lang="en-US" sz="2400" b="1" u="sng" dirty="0" err="1" smtClean="0">
                <a:effectLst>
                  <a:outerShdw blurRad="38100" dist="38100" dir="2700000" algn="tl">
                    <a:srgbClr val="000000">
                      <a:alpha val="43137"/>
                    </a:srgbClr>
                  </a:outerShdw>
                </a:effectLst>
                <a:latin typeface="Times New Roman" pitchFamily="18" charset="0"/>
                <a:cs typeface="Times New Roman" pitchFamily="18" charset="0"/>
              </a:rPr>
              <a:t>Cách</a:t>
            </a:r>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b="1" u="sng" dirty="0" err="1">
                <a:effectLst>
                  <a:outerShdw blurRad="38100" dist="38100" dir="2700000" algn="tl">
                    <a:srgbClr val="000000">
                      <a:alpha val="43137"/>
                    </a:srgbClr>
                  </a:outerShdw>
                </a:effectLst>
                <a:latin typeface="Times New Roman" pitchFamily="18" charset="0"/>
                <a:cs typeface="Times New Roman" pitchFamily="18" charset="0"/>
              </a:rPr>
              <a:t>thức</a:t>
            </a:r>
            <a:r>
              <a:rPr lang="en-US" sz="24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u="sng" dirty="0" err="1">
                <a:effectLst>
                  <a:outerShdw blurRad="38100" dist="38100" dir="2700000" algn="tl">
                    <a:srgbClr val="000000">
                      <a:alpha val="43137"/>
                    </a:srgbClr>
                  </a:outerShdw>
                </a:effectLst>
                <a:latin typeface="Times New Roman" pitchFamily="18" charset="0"/>
                <a:cs typeface="Times New Roman" pitchFamily="18" charset="0"/>
              </a:rPr>
              <a:t>mua</a:t>
            </a:r>
            <a:r>
              <a:rPr lang="en-US" sz="24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u="sng" dirty="0" err="1">
                <a:effectLst>
                  <a:outerShdw blurRad="38100" dist="38100" dir="2700000" algn="tl">
                    <a:srgbClr val="000000">
                      <a:alpha val="43137"/>
                    </a:srgbClr>
                  </a:outerShdw>
                </a:effectLst>
                <a:latin typeface="Times New Roman" pitchFamily="18" charset="0"/>
                <a:cs typeface="Times New Roman" pitchFamily="18" charset="0"/>
              </a:rPr>
              <a:t>bán</a:t>
            </a:r>
            <a:r>
              <a:rPr lang="en-US" sz="24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u="sng" dirty="0" err="1">
                <a:effectLst>
                  <a:outerShdw blurRad="38100" dist="38100" dir="2700000" algn="tl">
                    <a:srgbClr val="000000">
                      <a:alpha val="43137"/>
                    </a:srgbClr>
                  </a:outerShdw>
                </a:effectLst>
                <a:latin typeface="Times New Roman" pitchFamily="18" charset="0"/>
                <a:cs typeface="Times New Roman" pitchFamily="18" charset="0"/>
              </a:rPr>
              <a:t>giao</a:t>
            </a:r>
            <a:r>
              <a:rPr lang="en-US" sz="24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u="sng" dirty="0" err="1">
                <a:effectLst>
                  <a:outerShdw blurRad="38100" dist="38100" dir="2700000" algn="tl">
                    <a:srgbClr val="000000">
                      <a:alpha val="43137"/>
                    </a:srgbClr>
                  </a:outerShdw>
                </a:effectLst>
                <a:latin typeface="Times New Roman" pitchFamily="18" charset="0"/>
                <a:cs typeface="Times New Roman" pitchFamily="18" charset="0"/>
              </a:rPr>
              <a:t>dịch</a:t>
            </a:r>
            <a:r>
              <a:rPr lang="en-US" sz="2400" u="sng" dirty="0">
                <a:effectLst>
                  <a:outerShdw blurRad="38100" dist="38100" dir="2700000" algn="tl">
                    <a:srgbClr val="000000">
                      <a:alpha val="43137"/>
                    </a:srgbClr>
                  </a:outerShdw>
                </a:effectLst>
                <a:latin typeface="Times New Roman" pitchFamily="18" charset="0"/>
                <a:cs typeface="Times New Roman" pitchFamily="18" charset="0"/>
              </a:rPr>
              <a:t/>
            </a:r>
            <a:br>
              <a:rPr lang="en-US" sz="2400" u="sng" dirty="0">
                <a:effectLst>
                  <a:outerShdw blurRad="38100" dist="38100" dir="2700000" algn="tl">
                    <a:srgbClr val="000000">
                      <a:alpha val="43137"/>
                    </a:srgbClr>
                  </a:outerShdw>
                </a:effectLst>
                <a:latin typeface="Times New Roman" pitchFamily="18" charset="0"/>
                <a:cs typeface="Times New Roman" pitchFamily="18" charset="0"/>
              </a:rPr>
            </a:br>
            <a:endParaRPr lang="en-US" sz="2400" u="sng"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2249424"/>
            <a:ext cx="8229600" cy="3922776"/>
          </a:xfrm>
          <a:ln>
            <a:solidFill>
              <a:schemeClr val="bg1"/>
            </a:solidFill>
          </a:ln>
        </p:spPr>
        <p:style>
          <a:lnRef idx="1">
            <a:schemeClr val="accent2"/>
          </a:lnRef>
          <a:fillRef idx="2">
            <a:schemeClr val="accent2"/>
          </a:fillRef>
          <a:effectRef idx="1">
            <a:schemeClr val="accent2"/>
          </a:effectRef>
          <a:fontRef idx="minor">
            <a:schemeClr val="dk1"/>
          </a:fontRef>
        </p:style>
        <p:txBody>
          <a:bodyPr>
            <a:normAutofit/>
          </a:bodyPr>
          <a:lstStyle/>
          <a:p>
            <a:pPr>
              <a:buFont typeface="Wingdings" pitchFamily="2" charset="2"/>
              <a:buChar char="v"/>
            </a:pPr>
            <a:r>
              <a:rPr lang="en-US" dirty="0" smtClean="0"/>
              <a:t> </a:t>
            </a:r>
            <a:r>
              <a:rPr lang="en-US" dirty="0" err="1"/>
              <a:t>Sử</a:t>
            </a:r>
            <a:r>
              <a:rPr lang="en-US" dirty="0"/>
              <a:t> </a:t>
            </a:r>
            <a:r>
              <a:rPr lang="en-US" dirty="0" err="1"/>
              <a:t>dụng</a:t>
            </a:r>
            <a:r>
              <a:rPr lang="en-US" dirty="0"/>
              <a:t> </a:t>
            </a:r>
            <a:r>
              <a:rPr lang="en-US" dirty="0" err="1"/>
              <a:t>dịch</a:t>
            </a:r>
            <a:r>
              <a:rPr lang="en-US" dirty="0"/>
              <a:t> </a:t>
            </a:r>
            <a:r>
              <a:rPr lang="en-US" dirty="0" err="1"/>
              <a:t>vụ</a:t>
            </a:r>
            <a:r>
              <a:rPr lang="en-US" dirty="0"/>
              <a:t> </a:t>
            </a:r>
            <a:r>
              <a:rPr lang="en-US" dirty="0" err="1"/>
              <a:t>môi</a:t>
            </a:r>
            <a:r>
              <a:rPr lang="en-US" dirty="0"/>
              <a:t> </a:t>
            </a:r>
            <a:r>
              <a:rPr lang="en-US" dirty="0" err="1"/>
              <a:t>giới</a:t>
            </a:r>
            <a:r>
              <a:rPr lang="en-US" dirty="0"/>
              <a:t> </a:t>
            </a:r>
            <a:r>
              <a:rPr lang="en-US" dirty="0" err="1"/>
              <a:t>của</a:t>
            </a:r>
            <a:r>
              <a:rPr lang="en-US" dirty="0"/>
              <a:t> </a:t>
            </a:r>
            <a:r>
              <a:rPr lang="en-US" dirty="0" err="1"/>
              <a:t>các</a:t>
            </a:r>
            <a:r>
              <a:rPr lang="en-US" dirty="0"/>
              <a:t> </a:t>
            </a:r>
            <a:r>
              <a:rPr lang="en-US" dirty="0" err="1"/>
              <a:t>công</a:t>
            </a:r>
            <a:r>
              <a:rPr lang="en-US" dirty="0"/>
              <a:t> </a:t>
            </a:r>
            <a:r>
              <a:rPr lang="en-US" dirty="0" err="1"/>
              <a:t>ty</a:t>
            </a:r>
            <a:r>
              <a:rPr lang="en-US" dirty="0"/>
              <a:t> </a:t>
            </a:r>
            <a:r>
              <a:rPr lang="en-US" dirty="0" err="1"/>
              <a:t>chứng</a:t>
            </a:r>
            <a:r>
              <a:rPr lang="en-US" dirty="0"/>
              <a:t> </a:t>
            </a:r>
            <a:r>
              <a:rPr lang="en-US" dirty="0" err="1" smtClean="0"/>
              <a:t>khoán</a:t>
            </a:r>
            <a:endParaRPr lang="en-US" dirty="0" smtClean="0"/>
          </a:p>
          <a:p>
            <a:pPr>
              <a:buFont typeface="Wingdings" pitchFamily="2" charset="2"/>
              <a:buChar char="v"/>
            </a:pPr>
            <a:r>
              <a:rPr lang="en-US" dirty="0" smtClean="0"/>
              <a:t> </a:t>
            </a:r>
            <a:r>
              <a:rPr lang="en-US" dirty="0"/>
              <a:t>Qua </a:t>
            </a:r>
            <a:r>
              <a:rPr lang="en-US" dirty="0" err="1"/>
              <a:t>những</a:t>
            </a:r>
            <a:r>
              <a:rPr lang="en-US" dirty="0"/>
              <a:t> </a:t>
            </a:r>
            <a:r>
              <a:rPr lang="en-US" dirty="0" err="1"/>
              <a:t>lời</a:t>
            </a:r>
            <a:r>
              <a:rPr lang="en-US" dirty="0"/>
              <a:t> </a:t>
            </a:r>
            <a:r>
              <a:rPr lang="en-US" dirty="0" err="1"/>
              <a:t>chào</a:t>
            </a:r>
            <a:r>
              <a:rPr lang="en-US" dirty="0"/>
              <a:t> </a:t>
            </a:r>
            <a:r>
              <a:rPr lang="en-US" dirty="0" err="1"/>
              <a:t>bán</a:t>
            </a:r>
            <a:r>
              <a:rPr lang="en-US" dirty="0"/>
              <a:t> </a:t>
            </a:r>
            <a:r>
              <a:rPr lang="en-US" dirty="0" err="1"/>
              <a:t>hoặc</a:t>
            </a:r>
            <a:r>
              <a:rPr lang="en-US" dirty="0"/>
              <a:t> </a:t>
            </a:r>
            <a:r>
              <a:rPr lang="en-US" dirty="0" err="1"/>
              <a:t>mua</a:t>
            </a:r>
            <a:r>
              <a:rPr lang="en-US" dirty="0"/>
              <a:t> </a:t>
            </a:r>
            <a:r>
              <a:rPr lang="en-US" dirty="0" err="1"/>
              <a:t>trên</a:t>
            </a:r>
            <a:r>
              <a:rPr lang="en-US" dirty="0"/>
              <a:t> </a:t>
            </a:r>
            <a:r>
              <a:rPr lang="en-US" dirty="0" err="1"/>
              <a:t>mạng</a:t>
            </a:r>
            <a:r>
              <a:rPr lang="en-US" dirty="0"/>
              <a:t> </a:t>
            </a:r>
            <a:r>
              <a:rPr lang="en-US" dirty="0" err="1"/>
              <a:t>và</a:t>
            </a:r>
            <a:r>
              <a:rPr lang="en-US" dirty="0"/>
              <a:t> </a:t>
            </a:r>
            <a:r>
              <a:rPr lang="en-US" dirty="0" err="1"/>
              <a:t>người</a:t>
            </a:r>
            <a:r>
              <a:rPr lang="en-US" dirty="0"/>
              <a:t> </a:t>
            </a:r>
            <a:r>
              <a:rPr lang="en-US" dirty="0" err="1"/>
              <a:t>quen</a:t>
            </a:r>
            <a:endParaRPr lang="en-US" dirty="0"/>
          </a:p>
          <a:p>
            <a:pPr>
              <a:buFont typeface="Wingdings" pitchFamily="2" charset="2"/>
              <a:buChar char="v"/>
            </a:pPr>
            <a:r>
              <a:rPr lang="en-US" dirty="0" smtClean="0"/>
              <a:t> Qua </a:t>
            </a:r>
            <a:r>
              <a:rPr lang="en-US" dirty="0" err="1"/>
              <a:t>những</a:t>
            </a:r>
            <a:r>
              <a:rPr lang="en-US" dirty="0"/>
              <a:t> broker </a:t>
            </a:r>
            <a:r>
              <a:rPr lang="en-US" dirty="0" err="1"/>
              <a:t>hành</a:t>
            </a:r>
            <a:r>
              <a:rPr lang="en-US" dirty="0"/>
              <a:t> </a:t>
            </a:r>
            <a:r>
              <a:rPr lang="en-US" dirty="0" err="1"/>
              <a:t>nghề</a:t>
            </a:r>
            <a:r>
              <a:rPr lang="en-US" dirty="0"/>
              <a:t> </a:t>
            </a:r>
            <a:r>
              <a:rPr lang="en-US" dirty="0" err="1"/>
              <a:t>tự</a:t>
            </a:r>
            <a:r>
              <a:rPr lang="en-US" dirty="0"/>
              <a:t> </a:t>
            </a:r>
            <a:r>
              <a:rPr lang="en-US" dirty="0" smtClean="0"/>
              <a:t>do</a:t>
            </a:r>
          </a:p>
          <a:p>
            <a:pPr marL="109728" indent="0">
              <a:buNone/>
            </a:pPr>
            <a:endParaRPr lang="en-US" dirty="0" smtClean="0"/>
          </a:p>
          <a:p>
            <a:pPr>
              <a:buFont typeface="Wingdings" pitchFamily="2" charset="2"/>
              <a:buChar char="v"/>
            </a:pPr>
            <a:r>
              <a:rPr lang="en-US" dirty="0" err="1"/>
              <a:t>Giao</a:t>
            </a:r>
            <a:r>
              <a:rPr lang="en-US" dirty="0"/>
              <a:t> </a:t>
            </a:r>
            <a:r>
              <a:rPr lang="en-US" dirty="0" err="1"/>
              <a:t>dịch</a:t>
            </a:r>
            <a:r>
              <a:rPr lang="en-US" dirty="0"/>
              <a:t> </a:t>
            </a:r>
            <a:r>
              <a:rPr lang="en-US" dirty="0" err="1"/>
              <a:t>thông</a:t>
            </a:r>
            <a:r>
              <a:rPr lang="en-US" dirty="0"/>
              <a:t> qua </a:t>
            </a:r>
            <a:r>
              <a:rPr lang="en-US" dirty="0" err="1"/>
              <a:t>chính</a:t>
            </a:r>
            <a:r>
              <a:rPr lang="en-US" dirty="0"/>
              <a:t> </a:t>
            </a:r>
            <a:r>
              <a:rPr lang="en-US" dirty="0" err="1"/>
              <a:t>công</a:t>
            </a:r>
            <a:r>
              <a:rPr lang="en-US" dirty="0"/>
              <a:t> </a:t>
            </a:r>
            <a:r>
              <a:rPr lang="en-US" dirty="0" err="1"/>
              <a:t>ty</a:t>
            </a:r>
            <a:r>
              <a:rPr lang="en-US" dirty="0"/>
              <a:t> </a:t>
            </a:r>
            <a:r>
              <a:rPr lang="en-US" dirty="0" err="1"/>
              <a:t>phát</a:t>
            </a:r>
            <a:r>
              <a:rPr lang="en-US" dirty="0"/>
              <a:t> </a:t>
            </a:r>
            <a:r>
              <a:rPr lang="en-US" dirty="0" err="1"/>
              <a:t>hành</a:t>
            </a:r>
            <a:r>
              <a:rPr lang="en-US" dirty="0"/>
              <a:t> </a:t>
            </a:r>
            <a:r>
              <a:rPr lang="en-US" dirty="0" err="1"/>
              <a:t>chứng</a:t>
            </a:r>
            <a:r>
              <a:rPr lang="en-US" dirty="0"/>
              <a:t> </a:t>
            </a:r>
            <a:r>
              <a:rPr lang="en-US" dirty="0" err="1"/>
              <a:t>khoán</a:t>
            </a:r>
            <a:r>
              <a:rPr lang="en-US" dirty="0"/>
              <a:t> </a:t>
            </a:r>
            <a:r>
              <a:rPr lang="en-US" dirty="0" err="1"/>
              <a:t>các</a:t>
            </a:r>
            <a:r>
              <a:rPr lang="en-US" dirty="0"/>
              <a:t> </a:t>
            </a:r>
            <a:r>
              <a:rPr lang="en-US" dirty="0" err="1"/>
              <a:t>bên</a:t>
            </a:r>
            <a:r>
              <a:rPr lang="en-US" dirty="0"/>
              <a:t> </a:t>
            </a:r>
            <a:r>
              <a:rPr lang="en-US" dirty="0" err="1"/>
              <a:t>đang</a:t>
            </a:r>
            <a:r>
              <a:rPr lang="en-US" dirty="0"/>
              <a:t> </a:t>
            </a:r>
            <a:r>
              <a:rPr lang="en-US" dirty="0" err="1"/>
              <a:t>mua</a:t>
            </a:r>
            <a:r>
              <a:rPr lang="en-US" dirty="0"/>
              <a:t>/</a:t>
            </a:r>
            <a:r>
              <a:rPr lang="en-US" dirty="0" err="1"/>
              <a:t>bán</a:t>
            </a:r>
            <a:endParaRPr lang="en-US" dirty="0"/>
          </a:p>
          <a:p>
            <a:pPr>
              <a:buFont typeface="Wingdings" pitchFamily="2" charset="2"/>
              <a:buChar char="v"/>
            </a:pPr>
            <a:endParaRPr lang="en-US" dirty="0" smtClean="0"/>
          </a:p>
          <a:p>
            <a:pPr>
              <a:buFont typeface="Wingdings" pitchFamily="2" charset="2"/>
              <a:buChar char="v"/>
            </a:pPr>
            <a:endParaRPr lang="en-US" dirty="0"/>
          </a:p>
          <a:p>
            <a:pPr>
              <a:buFont typeface="Wingdings" pitchFamily="2" charset="2"/>
              <a:buChar char="v"/>
            </a:pPr>
            <a:endParaRPr lang="en-US" dirty="0"/>
          </a:p>
        </p:txBody>
      </p:sp>
    </p:spTree>
    <p:extLst>
      <p:ext uri="{BB962C8B-B14F-4D97-AF65-F5344CB8AC3E}">
        <p14:creationId xmlns:p14="http://schemas.microsoft.com/office/powerpoint/2010/main" val="146240725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sharpenSoften amount="-61000"/>
                    </a14:imgEffect>
                    <a14:imgEffect>
                      <a14:brightnessContrast bright="-39000"/>
                    </a14:imgEffect>
                  </a14:imgLayer>
                </a14:imgProps>
              </a:ext>
            </a:extLst>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5181600" cy="685800"/>
          </a:xfrm>
        </p:spPr>
        <p:style>
          <a:lnRef idx="1">
            <a:schemeClr val="accent3"/>
          </a:lnRef>
          <a:fillRef idx="2">
            <a:schemeClr val="accent3"/>
          </a:fillRef>
          <a:effectRef idx="1">
            <a:schemeClr val="accent3"/>
          </a:effectRef>
          <a:fontRef idx="minor">
            <a:schemeClr val="dk1"/>
          </a:fontRef>
        </p:style>
        <p:txBody>
          <a:bodyPr>
            <a:noAutofit/>
          </a:bodyPr>
          <a:lstStyle/>
          <a:p>
            <a:pPr lvl="0"/>
            <a:r>
              <a:rPr lang="en-US" sz="2400" u="sng" dirty="0" smtClean="0">
                <a:effectLst>
                  <a:outerShdw blurRad="38100" dist="38100" dir="2700000" algn="tl">
                    <a:srgbClr val="000000">
                      <a:alpha val="43137"/>
                    </a:srgbClr>
                  </a:outerShdw>
                </a:effectLst>
                <a:latin typeface="Times New Roman" pitchFamily="18" charset="0"/>
                <a:cs typeface="Times New Roman" pitchFamily="18" charset="0"/>
              </a:rPr>
              <a:t>5. </a:t>
            </a:r>
            <a:r>
              <a:rPr lang="en-US" sz="2400" u="sng" dirty="0" err="1" smtClean="0">
                <a:effectLst>
                  <a:outerShdw blurRad="38100" dist="38100" dir="2700000" algn="tl">
                    <a:srgbClr val="000000">
                      <a:alpha val="43137"/>
                    </a:srgbClr>
                  </a:outerShdw>
                </a:effectLst>
                <a:latin typeface="Times New Roman" pitchFamily="18" charset="0"/>
                <a:cs typeface="Times New Roman" pitchFamily="18" charset="0"/>
              </a:rPr>
              <a:t>Phân</a:t>
            </a:r>
            <a:r>
              <a:rPr lang="en-US" sz="2400"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u="sng" dirty="0" err="1" smtClean="0">
                <a:effectLst>
                  <a:outerShdw blurRad="38100" dist="38100" dir="2700000" algn="tl">
                    <a:srgbClr val="000000">
                      <a:alpha val="43137"/>
                    </a:srgbClr>
                  </a:outerShdw>
                </a:effectLst>
                <a:latin typeface="Times New Roman" pitchFamily="18" charset="0"/>
                <a:cs typeface="Times New Roman" pitchFamily="18" charset="0"/>
              </a:rPr>
              <a:t>loại</a:t>
            </a:r>
            <a:r>
              <a:rPr lang="en-US" sz="2400"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u="sng" dirty="0" err="1" smtClean="0">
                <a:effectLst>
                  <a:outerShdw blurRad="38100" dist="38100" dir="2700000" algn="tl">
                    <a:srgbClr val="000000">
                      <a:alpha val="43137"/>
                    </a:srgbClr>
                  </a:outerShdw>
                </a:effectLst>
                <a:latin typeface="Times New Roman" pitchFamily="18" charset="0"/>
                <a:cs typeface="Times New Roman" pitchFamily="18" charset="0"/>
              </a:rPr>
              <a:t>cổ</a:t>
            </a:r>
            <a:r>
              <a:rPr lang="en-US" sz="2400"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u="sng" dirty="0" err="1" smtClean="0">
                <a:effectLst>
                  <a:outerShdw blurRad="38100" dist="38100" dir="2700000" algn="tl">
                    <a:srgbClr val="000000">
                      <a:alpha val="43137"/>
                    </a:srgbClr>
                  </a:outerShdw>
                </a:effectLst>
                <a:latin typeface="Times New Roman" pitchFamily="18" charset="0"/>
                <a:cs typeface="Times New Roman" pitchFamily="18" charset="0"/>
              </a:rPr>
              <a:t>phiếu</a:t>
            </a:r>
            <a:r>
              <a:rPr lang="en-US" sz="2400" u="sng" dirty="0" smtClean="0">
                <a:effectLst>
                  <a:outerShdw blurRad="38100" dist="38100" dir="2700000" algn="tl">
                    <a:srgbClr val="000000">
                      <a:alpha val="43137"/>
                    </a:srgbClr>
                  </a:outerShdw>
                </a:effectLst>
                <a:latin typeface="Times New Roman" pitchFamily="18" charset="0"/>
                <a:cs typeface="Times New Roman" pitchFamily="18" charset="0"/>
              </a:rPr>
              <a:t> OTC</a:t>
            </a:r>
            <a:endParaRPr lang="en-US" sz="2400" u="sng" dirty="0">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63572734"/>
              </p:ext>
            </p:extLst>
          </p:nvPr>
        </p:nvGraphicFramePr>
        <p:xfrm>
          <a:off x="-609600" y="1447800"/>
          <a:ext cx="9296400" cy="51260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306566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6"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bodyPr rtlCol="0" anchor="ctr"/>
      <a:lstStyle>
        <a:defPPr algn="ctr">
          <a:defRPr sz="2400" dirty="0">
            <a:latin typeface="Times New Roman" pitchFamily="18" charset="0"/>
            <a:cs typeface="Times New Roman" pitchFamily="18" charset="0"/>
          </a:defRPr>
        </a:defPPr>
      </a:lstStyle>
      <a:style>
        <a:lnRef idx="0">
          <a:schemeClr val="dk1"/>
        </a:lnRef>
        <a:fillRef idx="3">
          <a:schemeClr val="dk1"/>
        </a:fillRef>
        <a:effectRef idx="3">
          <a:schemeClr val="dk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Urban</Template>
  <TotalTime>782</TotalTime>
  <Words>2036</Words>
  <Application>Microsoft Office PowerPoint</Application>
  <PresentationFormat>On-screen Show (4:3)</PresentationFormat>
  <Paragraphs>167</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Urban</vt:lpstr>
      <vt:lpstr>TRƯỜNG ĐẠI HỌC TÀI CHÍNH MARKETING Nhóm 1 – 12DPF -Tài chính công</vt:lpstr>
      <vt:lpstr>PowerPoint Presentation</vt:lpstr>
      <vt:lpstr>PowerPoint Presentation</vt:lpstr>
      <vt:lpstr>Thị trường OTC hay còn gọi là thị trường phi tập trung được viết tắt theo cụm từ tiếng Anh là “Over the Counter”, là thị trường trao đổi mua bán chứng khoán như sàn giao dịch chứng khoán nhưng chỉ khác điều là những chứng khoán không niêm yết và không tập trung vào 1 địa điểm giao địch như thị trường sàn giao dịch, mà dựa vào một hệ thống vận hành theo cơ chế chào giá cạnh tranh và thương lượng thông qua sự trợ giúp của các phương tiện thông tin</vt:lpstr>
      <vt:lpstr>2.Một số đặc trưng cơ bản </vt:lpstr>
      <vt:lpstr>3.Thu thập thông tin: </vt:lpstr>
      <vt:lpstr>PowerPoint Presentation</vt:lpstr>
      <vt:lpstr>4. Cách thức mua bán, giao dịch </vt:lpstr>
      <vt:lpstr>5. Phân loại cổ phiếu OTC</vt:lpstr>
      <vt:lpstr>PowerPoint Presentation</vt:lpstr>
      <vt:lpstr>PowerPoint Presentation</vt:lpstr>
      <vt:lpstr>7.1. Những rủi 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ĐẠI HỌC TÀI CHÍNH MARKETING</dc:title>
  <dc:creator>LE THI HA PHUONG</dc:creator>
  <cp:lastModifiedBy>LE THI HA PHUONG</cp:lastModifiedBy>
  <cp:revision>72</cp:revision>
  <dcterms:created xsi:type="dcterms:W3CDTF">2014-09-13T11:55:03Z</dcterms:created>
  <dcterms:modified xsi:type="dcterms:W3CDTF">2014-09-17T00:08:19Z</dcterms:modified>
</cp:coreProperties>
</file>